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2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21.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2.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23.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44"/>
  </p:notesMasterIdLst>
  <p:sldIdLst>
    <p:sldId id="271" r:id="rId6"/>
    <p:sldId id="265" r:id="rId7"/>
    <p:sldId id="313" r:id="rId8"/>
    <p:sldId id="321" r:id="rId9"/>
    <p:sldId id="315" r:id="rId10"/>
    <p:sldId id="314" r:id="rId11"/>
    <p:sldId id="304" r:id="rId12"/>
    <p:sldId id="279" r:id="rId13"/>
    <p:sldId id="280" r:id="rId14"/>
    <p:sldId id="287" r:id="rId15"/>
    <p:sldId id="299" r:id="rId16"/>
    <p:sldId id="281" r:id="rId17"/>
    <p:sldId id="322" r:id="rId18"/>
    <p:sldId id="324" r:id="rId19"/>
    <p:sldId id="286" r:id="rId20"/>
    <p:sldId id="284" r:id="rId21"/>
    <p:sldId id="285" r:id="rId22"/>
    <p:sldId id="293" r:id="rId23"/>
    <p:sldId id="326" r:id="rId24"/>
    <p:sldId id="328" r:id="rId25"/>
    <p:sldId id="325" r:id="rId26"/>
    <p:sldId id="323" r:id="rId27"/>
    <p:sldId id="327" r:id="rId28"/>
    <p:sldId id="309" r:id="rId29"/>
    <p:sldId id="290" r:id="rId30"/>
    <p:sldId id="329" r:id="rId31"/>
    <p:sldId id="289" r:id="rId32"/>
    <p:sldId id="288" r:id="rId33"/>
    <p:sldId id="282" r:id="rId34"/>
    <p:sldId id="331" r:id="rId35"/>
    <p:sldId id="332" r:id="rId36"/>
    <p:sldId id="317" r:id="rId37"/>
    <p:sldId id="312" r:id="rId38"/>
    <p:sldId id="311" r:id="rId39"/>
    <p:sldId id="301" r:id="rId40"/>
    <p:sldId id="316" r:id="rId41"/>
    <p:sldId id="330" r:id="rId42"/>
    <p:sldId id="269" r:id="rId43"/>
  </p:sldIdLst>
  <p:sldSz cx="24384000" cy="13716000"/>
  <p:notesSz cx="6799263" cy="99298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3B69"/>
    <a:srgbClr val="F06245"/>
    <a:srgbClr val="26A4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791C2D-3964-489A-AE13-1F414EF1AADB}" v="1822" dt="2024-11-08T10:16:07.773"/>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5696" autoAdjust="0"/>
  </p:normalViewPr>
  <p:slideViewPr>
    <p:cSldViewPr snapToGrid="0">
      <p:cViewPr varScale="1">
        <p:scale>
          <a:sx n="46" d="100"/>
          <a:sy n="46" d="100"/>
        </p:scale>
        <p:origin x="187" y="53"/>
      </p:cViewPr>
      <p:guideLst/>
    </p:cSldViewPr>
  </p:slideViewPr>
  <p:outlineViewPr>
    <p:cViewPr>
      <p:scale>
        <a:sx n="33" d="100"/>
        <a:sy n="33" d="100"/>
      </p:scale>
      <p:origin x="0" y="-725"/>
    </p:cViewPr>
  </p:outlineViewPr>
  <p:notesTextViewPr>
    <p:cViewPr>
      <p:scale>
        <a:sx n="1" d="1"/>
        <a:sy n="1" d="1"/>
      </p:scale>
      <p:origin x="0" y="0"/>
    </p:cViewPr>
  </p:notesTextViewPr>
  <p:sorterViewPr>
    <p:cViewPr>
      <p:scale>
        <a:sx n="100" d="100"/>
        <a:sy n="100" d="100"/>
      </p:scale>
      <p:origin x="0" y="-821"/>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bleStyles" Target="tableStyle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iran Kvantaliani" userId="120712e4-7e43-4c4b-a801-e52d715b7e2c" providerId="ADAL" clId="{1333E465-1C3C-4638-A7FA-05F38B0536E1}"/>
    <pc:docChg chg="undo redo custSel addSld delSld modSld sldOrd delSection modSection">
      <pc:chgData name="Amiran Kvantaliani" userId="120712e4-7e43-4c4b-a801-e52d715b7e2c" providerId="ADAL" clId="{1333E465-1C3C-4638-A7FA-05F38B0536E1}" dt="2024-10-19T14:06:22.427" v="3795"/>
      <pc:docMkLst>
        <pc:docMk/>
      </pc:docMkLst>
      <pc:sldChg chg="del">
        <pc:chgData name="Amiran Kvantaliani" userId="120712e4-7e43-4c4b-a801-e52d715b7e2c" providerId="ADAL" clId="{1333E465-1C3C-4638-A7FA-05F38B0536E1}" dt="2024-10-17T14:05:55.654" v="2879" actId="47"/>
        <pc:sldMkLst>
          <pc:docMk/>
          <pc:sldMk cId="0" sldId="256"/>
        </pc:sldMkLst>
      </pc:sldChg>
      <pc:sldChg chg="del">
        <pc:chgData name="Amiran Kvantaliani" userId="120712e4-7e43-4c4b-a801-e52d715b7e2c" providerId="ADAL" clId="{1333E465-1C3C-4638-A7FA-05F38B0536E1}" dt="2024-10-17T14:18:17.754" v="3137" actId="47"/>
        <pc:sldMkLst>
          <pc:docMk/>
          <pc:sldMk cId="0" sldId="257"/>
        </pc:sldMkLst>
      </pc:sldChg>
      <pc:sldChg chg="del">
        <pc:chgData name="Amiran Kvantaliani" userId="120712e4-7e43-4c4b-a801-e52d715b7e2c" providerId="ADAL" clId="{1333E465-1C3C-4638-A7FA-05F38B0536E1}" dt="2024-10-17T14:18:14.893" v="3134" actId="47"/>
        <pc:sldMkLst>
          <pc:docMk/>
          <pc:sldMk cId="0" sldId="258"/>
        </pc:sldMkLst>
      </pc:sldChg>
      <pc:sldChg chg="del">
        <pc:chgData name="Amiran Kvantaliani" userId="120712e4-7e43-4c4b-a801-e52d715b7e2c" providerId="ADAL" clId="{1333E465-1C3C-4638-A7FA-05F38B0536E1}" dt="2024-10-17T14:18:20.078" v="3140" actId="47"/>
        <pc:sldMkLst>
          <pc:docMk/>
          <pc:sldMk cId="0" sldId="259"/>
        </pc:sldMkLst>
      </pc:sldChg>
      <pc:sldChg chg="addSp delSp modSp mod ord modClrScheme chgLayout">
        <pc:chgData name="Amiran Kvantaliani" userId="120712e4-7e43-4c4b-a801-e52d715b7e2c" providerId="ADAL" clId="{1333E465-1C3C-4638-A7FA-05F38B0536E1}" dt="2024-10-18T11:40:51.569" v="3747" actId="2711"/>
        <pc:sldMkLst>
          <pc:docMk/>
          <pc:sldMk cId="0" sldId="265"/>
        </pc:sldMkLst>
        <pc:spChg chg="add mod ord">
          <ac:chgData name="Amiran Kvantaliani" userId="120712e4-7e43-4c4b-a801-e52d715b7e2c" providerId="ADAL" clId="{1333E465-1C3C-4638-A7FA-05F38B0536E1}" dt="2024-10-18T11:40:51.569" v="3747" actId="2711"/>
          <ac:spMkLst>
            <pc:docMk/>
            <pc:sldMk cId="0" sldId="265"/>
            <ac:spMk id="2" creationId="{68B31EF5-2EC0-A800-6088-7B953863415C}"/>
          </ac:spMkLst>
        </pc:spChg>
        <pc:spChg chg="add mod ord">
          <ac:chgData name="Amiran Kvantaliani" userId="120712e4-7e43-4c4b-a801-e52d715b7e2c" providerId="ADAL" clId="{1333E465-1C3C-4638-A7FA-05F38B0536E1}" dt="2024-10-17T14:06:11.370" v="2882" actId="1076"/>
          <ac:spMkLst>
            <pc:docMk/>
            <pc:sldMk cId="0" sldId="265"/>
            <ac:spMk id="3" creationId="{38492493-1C2B-C13B-BA6F-88A198702541}"/>
          </ac:spMkLst>
        </pc:spChg>
        <pc:spChg chg="add del mod ord">
          <ac:chgData name="Amiran Kvantaliani" userId="120712e4-7e43-4c4b-a801-e52d715b7e2c" providerId="ADAL" clId="{1333E465-1C3C-4638-A7FA-05F38B0536E1}" dt="2024-10-17T09:12:44.265" v="111" actId="478"/>
          <ac:spMkLst>
            <pc:docMk/>
            <pc:sldMk cId="0" sldId="265"/>
            <ac:spMk id="4" creationId="{B6A1D053-2A68-BE0D-8CD8-205AFDAFF19F}"/>
          </ac:spMkLst>
        </pc:spChg>
        <pc:spChg chg="add del mod ord">
          <ac:chgData name="Amiran Kvantaliani" userId="120712e4-7e43-4c4b-a801-e52d715b7e2c" providerId="ADAL" clId="{1333E465-1C3C-4638-A7FA-05F38B0536E1}" dt="2024-10-17T09:16:29.460" v="123" actId="478"/>
          <ac:spMkLst>
            <pc:docMk/>
            <pc:sldMk cId="0" sldId="265"/>
            <ac:spMk id="5" creationId="{7025E344-C1E9-8302-A963-A074A3701238}"/>
          </ac:spMkLst>
        </pc:spChg>
        <pc:spChg chg="add del mod">
          <ac:chgData name="Amiran Kvantaliani" userId="120712e4-7e43-4c4b-a801-e52d715b7e2c" providerId="ADAL" clId="{1333E465-1C3C-4638-A7FA-05F38B0536E1}" dt="2024-10-17T09:16:32.510" v="124" actId="478"/>
          <ac:spMkLst>
            <pc:docMk/>
            <pc:sldMk cId="0" sldId="265"/>
            <ac:spMk id="6" creationId="{5DC59379-A86E-13BD-0360-3C27C7D2DB91}"/>
          </ac:spMkLst>
        </pc:spChg>
        <pc:spChg chg="add mod">
          <ac:chgData name="Amiran Kvantaliani" userId="120712e4-7e43-4c4b-a801-e52d715b7e2c" providerId="ADAL" clId="{1333E465-1C3C-4638-A7FA-05F38B0536E1}" dt="2024-10-17T14:11:09.432" v="2923" actId="1076"/>
          <ac:spMkLst>
            <pc:docMk/>
            <pc:sldMk cId="0" sldId="265"/>
            <ac:spMk id="14" creationId="{A4CADF8E-9BFD-BBBA-20A4-F976EAD9B33F}"/>
          </ac:spMkLst>
        </pc:spChg>
        <pc:spChg chg="mod ord">
          <ac:chgData name="Amiran Kvantaliani" userId="120712e4-7e43-4c4b-a801-e52d715b7e2c" providerId="ADAL" clId="{1333E465-1C3C-4638-A7FA-05F38B0536E1}" dt="2024-10-17T09:11:45.162" v="77" actId="700"/>
          <ac:spMkLst>
            <pc:docMk/>
            <pc:sldMk cId="0" sldId="265"/>
            <ac:spMk id="435" creationId="{00000000-0000-0000-0000-000000000000}"/>
          </ac:spMkLst>
        </pc:spChg>
        <pc:graphicFrameChg chg="add del mod">
          <ac:chgData name="Amiran Kvantaliani" userId="120712e4-7e43-4c4b-a801-e52d715b7e2c" providerId="ADAL" clId="{1333E465-1C3C-4638-A7FA-05F38B0536E1}" dt="2024-10-17T09:15:05.438" v="121" actId="478"/>
          <ac:graphicFrameMkLst>
            <pc:docMk/>
            <pc:sldMk cId="0" sldId="265"/>
            <ac:graphicFrameMk id="7" creationId="{C6E162AD-3B36-590E-1F98-EE81ADC75FAB}"/>
          </ac:graphicFrameMkLst>
        </pc:graphicFrameChg>
        <pc:graphicFrameChg chg="add del mod">
          <ac:chgData name="Amiran Kvantaliani" userId="120712e4-7e43-4c4b-a801-e52d715b7e2c" providerId="ADAL" clId="{1333E465-1C3C-4638-A7FA-05F38B0536E1}" dt="2024-10-17T09:15:09.845" v="122" actId="478"/>
          <ac:graphicFrameMkLst>
            <pc:docMk/>
            <pc:sldMk cId="0" sldId="265"/>
            <ac:graphicFrameMk id="8" creationId="{19C5E0FB-F42F-6307-AE33-ADB5F953260C}"/>
          </ac:graphicFrameMkLst>
        </pc:graphicFrameChg>
        <pc:graphicFrameChg chg="add mod">
          <ac:chgData name="Amiran Kvantaliani" userId="120712e4-7e43-4c4b-a801-e52d715b7e2c" providerId="ADAL" clId="{1333E465-1C3C-4638-A7FA-05F38B0536E1}" dt="2024-10-17T09:17:12.651" v="132" actId="14100"/>
          <ac:graphicFrameMkLst>
            <pc:docMk/>
            <pc:sldMk cId="0" sldId="265"/>
            <ac:graphicFrameMk id="9" creationId="{FD77CB9D-A63D-5AEE-9834-8C55176E6EF9}"/>
          </ac:graphicFrameMkLst>
        </pc:graphicFrameChg>
        <pc:graphicFrameChg chg="add del mod">
          <ac:chgData name="Amiran Kvantaliani" userId="120712e4-7e43-4c4b-a801-e52d715b7e2c" providerId="ADAL" clId="{1333E465-1C3C-4638-A7FA-05F38B0536E1}" dt="2024-10-17T09:18:41.767" v="134" actId="478"/>
          <ac:graphicFrameMkLst>
            <pc:docMk/>
            <pc:sldMk cId="0" sldId="265"/>
            <ac:graphicFrameMk id="10" creationId="{71F85611-888B-DAFE-96B4-40FB5383EFA4}"/>
          </ac:graphicFrameMkLst>
        </pc:graphicFrameChg>
        <pc:graphicFrameChg chg="add del mod">
          <ac:chgData name="Amiran Kvantaliani" userId="120712e4-7e43-4c4b-a801-e52d715b7e2c" providerId="ADAL" clId="{1333E465-1C3C-4638-A7FA-05F38B0536E1}" dt="2024-10-17T09:20:50.124" v="409" actId="478"/>
          <ac:graphicFrameMkLst>
            <pc:docMk/>
            <pc:sldMk cId="0" sldId="265"/>
            <ac:graphicFrameMk id="11" creationId="{564A4608-AAA9-1981-3C69-2F82D577B4FB}"/>
          </ac:graphicFrameMkLst>
        </pc:graphicFrameChg>
        <pc:graphicFrameChg chg="add mod">
          <ac:chgData name="Amiran Kvantaliani" userId="120712e4-7e43-4c4b-a801-e52d715b7e2c" providerId="ADAL" clId="{1333E465-1C3C-4638-A7FA-05F38B0536E1}" dt="2024-10-17T14:19:27.438" v="3150" actId="255"/>
          <ac:graphicFrameMkLst>
            <pc:docMk/>
            <pc:sldMk cId="0" sldId="265"/>
            <ac:graphicFrameMk id="12" creationId="{C10A51FE-2D58-3CF8-4C32-D5317A979534}"/>
          </ac:graphicFrameMkLst>
        </pc:graphicFrameChg>
        <pc:graphicFrameChg chg="add mod">
          <ac:chgData name="Amiran Kvantaliani" userId="120712e4-7e43-4c4b-a801-e52d715b7e2c" providerId="ADAL" clId="{1333E465-1C3C-4638-A7FA-05F38B0536E1}" dt="2024-10-17T14:19:33.464" v="3151" actId="255"/>
          <ac:graphicFrameMkLst>
            <pc:docMk/>
            <pc:sldMk cId="0" sldId="265"/>
            <ac:graphicFrameMk id="13" creationId="{59D1B6D4-A26F-B38C-E33D-93A9CFE09455}"/>
          </ac:graphicFrameMkLst>
        </pc:graphicFrameChg>
      </pc:sldChg>
      <pc:sldChg chg="ord">
        <pc:chgData name="Amiran Kvantaliani" userId="120712e4-7e43-4c4b-a801-e52d715b7e2c" providerId="ADAL" clId="{1333E465-1C3C-4638-A7FA-05F38B0536E1}" dt="2024-10-17T14:05:44.968" v="2878"/>
        <pc:sldMkLst>
          <pc:docMk/>
          <pc:sldMk cId="0" sldId="269"/>
        </pc:sldMkLst>
      </pc:sldChg>
      <pc:sldChg chg="del">
        <pc:chgData name="Amiran Kvantaliani" userId="120712e4-7e43-4c4b-a801-e52d715b7e2c" providerId="ADAL" clId="{1333E465-1C3C-4638-A7FA-05F38B0536E1}" dt="2024-10-17T14:18:18.571" v="3138" actId="47"/>
        <pc:sldMkLst>
          <pc:docMk/>
          <pc:sldMk cId="1391813713" sldId="270"/>
        </pc:sldMkLst>
      </pc:sldChg>
      <pc:sldChg chg="delSp modSp mod">
        <pc:chgData name="Amiran Kvantaliani" userId="120712e4-7e43-4c4b-a801-e52d715b7e2c" providerId="ADAL" clId="{1333E465-1C3C-4638-A7FA-05F38B0536E1}" dt="2024-10-17T09:11:03.421" v="72" actId="403"/>
        <pc:sldMkLst>
          <pc:docMk/>
          <pc:sldMk cId="718189761" sldId="271"/>
        </pc:sldMkLst>
        <pc:spChg chg="mod">
          <ac:chgData name="Amiran Kvantaliani" userId="120712e4-7e43-4c4b-a801-e52d715b7e2c" providerId="ADAL" clId="{1333E465-1C3C-4638-A7FA-05F38B0536E1}" dt="2024-10-17T09:10:35.139" v="49" actId="27636"/>
          <ac:spMkLst>
            <pc:docMk/>
            <pc:sldMk cId="718189761" sldId="271"/>
            <ac:spMk id="12" creationId="{43A11EC2-A1BC-F743-8621-B060A8229841}"/>
          </ac:spMkLst>
        </pc:spChg>
        <pc:spChg chg="del">
          <ac:chgData name="Amiran Kvantaliani" userId="120712e4-7e43-4c4b-a801-e52d715b7e2c" providerId="ADAL" clId="{1333E465-1C3C-4638-A7FA-05F38B0536E1}" dt="2024-10-17T09:10:47.168" v="69" actId="478"/>
          <ac:spMkLst>
            <pc:docMk/>
            <pc:sldMk cId="718189761" sldId="271"/>
            <ac:spMk id="13" creationId="{D6AA400B-D754-44AD-7E9E-558E70F6AA71}"/>
          </ac:spMkLst>
        </pc:spChg>
        <pc:spChg chg="mod">
          <ac:chgData name="Amiran Kvantaliani" userId="120712e4-7e43-4c4b-a801-e52d715b7e2c" providerId="ADAL" clId="{1333E465-1C3C-4638-A7FA-05F38B0536E1}" dt="2024-10-17T09:11:03.421" v="72" actId="403"/>
          <ac:spMkLst>
            <pc:docMk/>
            <pc:sldMk cId="718189761" sldId="271"/>
            <ac:spMk id="14" creationId="{F56DA750-6227-02D8-E3EC-DA1232DA0E03}"/>
          </ac:spMkLst>
        </pc:spChg>
      </pc:sldChg>
      <pc:sldChg chg="del">
        <pc:chgData name="Amiran Kvantaliani" userId="120712e4-7e43-4c4b-a801-e52d715b7e2c" providerId="ADAL" clId="{1333E465-1C3C-4638-A7FA-05F38B0536E1}" dt="2024-10-17T14:18:19.357" v="3139" actId="47"/>
        <pc:sldMkLst>
          <pc:docMk/>
          <pc:sldMk cId="494981272" sldId="272"/>
        </pc:sldMkLst>
      </pc:sldChg>
      <pc:sldChg chg="del">
        <pc:chgData name="Amiran Kvantaliani" userId="120712e4-7e43-4c4b-a801-e52d715b7e2c" providerId="ADAL" clId="{1333E465-1C3C-4638-A7FA-05F38B0536E1}" dt="2024-10-17T14:18:15.741" v="3135" actId="47"/>
        <pc:sldMkLst>
          <pc:docMk/>
          <pc:sldMk cId="3584327706" sldId="273"/>
        </pc:sldMkLst>
      </pc:sldChg>
      <pc:sldChg chg="del">
        <pc:chgData name="Amiran Kvantaliani" userId="120712e4-7e43-4c4b-a801-e52d715b7e2c" providerId="ADAL" clId="{1333E465-1C3C-4638-A7FA-05F38B0536E1}" dt="2024-10-17T14:18:12.869" v="3132" actId="47"/>
        <pc:sldMkLst>
          <pc:docMk/>
          <pc:sldMk cId="3904310864" sldId="274"/>
        </pc:sldMkLst>
      </pc:sldChg>
      <pc:sldChg chg="del">
        <pc:chgData name="Amiran Kvantaliani" userId="120712e4-7e43-4c4b-a801-e52d715b7e2c" providerId="ADAL" clId="{1333E465-1C3C-4638-A7FA-05F38B0536E1}" dt="2024-10-17T14:18:13.967" v="3133" actId="47"/>
        <pc:sldMkLst>
          <pc:docMk/>
          <pc:sldMk cId="851094248" sldId="275"/>
        </pc:sldMkLst>
      </pc:sldChg>
      <pc:sldChg chg="del">
        <pc:chgData name="Amiran Kvantaliani" userId="120712e4-7e43-4c4b-a801-e52d715b7e2c" providerId="ADAL" clId="{1333E465-1C3C-4638-A7FA-05F38B0536E1}" dt="2024-10-17T14:18:16.992" v="3136" actId="47"/>
        <pc:sldMkLst>
          <pc:docMk/>
          <pc:sldMk cId="3862312167" sldId="277"/>
        </pc:sldMkLst>
      </pc:sldChg>
      <pc:sldChg chg="del">
        <pc:chgData name="Amiran Kvantaliani" userId="120712e4-7e43-4c4b-a801-e52d715b7e2c" providerId="ADAL" clId="{1333E465-1C3C-4638-A7FA-05F38B0536E1}" dt="2024-10-17T14:18:20.980" v="3141" actId="47"/>
        <pc:sldMkLst>
          <pc:docMk/>
          <pc:sldMk cId="2002611727" sldId="278"/>
        </pc:sldMkLst>
      </pc:sldChg>
      <pc:sldChg chg="add del setBg">
        <pc:chgData name="Amiran Kvantaliani" userId="120712e4-7e43-4c4b-a801-e52d715b7e2c" providerId="ADAL" clId="{1333E465-1C3C-4638-A7FA-05F38B0536E1}" dt="2024-10-17T09:11:28.663" v="74" actId="47"/>
        <pc:sldMkLst>
          <pc:docMk/>
          <pc:sldMk cId="3585151084" sldId="279"/>
        </pc:sldMkLst>
      </pc:sldChg>
      <pc:sldChg chg="addSp delSp modSp add mod ord modClrScheme chgLayout">
        <pc:chgData name="Amiran Kvantaliani" userId="120712e4-7e43-4c4b-a801-e52d715b7e2c" providerId="ADAL" clId="{1333E465-1C3C-4638-A7FA-05F38B0536E1}" dt="2024-10-18T09:19:39.675" v="3469"/>
        <pc:sldMkLst>
          <pc:docMk/>
          <pc:sldMk cId="4125776211" sldId="279"/>
        </pc:sldMkLst>
        <pc:spChg chg="del mod ord">
          <ac:chgData name="Amiran Kvantaliani" userId="120712e4-7e43-4c4b-a801-e52d715b7e2c" providerId="ADAL" clId="{1333E465-1C3C-4638-A7FA-05F38B0536E1}" dt="2024-10-17T09:27:25.903" v="448" actId="478"/>
          <ac:spMkLst>
            <pc:docMk/>
            <pc:sldMk cId="4125776211" sldId="279"/>
            <ac:spMk id="2" creationId="{68B31EF5-2EC0-A800-6088-7B953863415C}"/>
          </ac:spMkLst>
        </pc:spChg>
        <pc:spChg chg="del mod ord">
          <ac:chgData name="Amiran Kvantaliani" userId="120712e4-7e43-4c4b-a801-e52d715b7e2c" providerId="ADAL" clId="{1333E465-1C3C-4638-A7FA-05F38B0536E1}" dt="2024-10-17T09:27:25.903" v="448" actId="478"/>
          <ac:spMkLst>
            <pc:docMk/>
            <pc:sldMk cId="4125776211" sldId="279"/>
            <ac:spMk id="3" creationId="{38492493-1C2B-C13B-BA6F-88A198702541}"/>
          </ac:spMkLst>
        </pc:spChg>
        <pc:spChg chg="add mod">
          <ac:chgData name="Amiran Kvantaliani" userId="120712e4-7e43-4c4b-a801-e52d715b7e2c" providerId="ADAL" clId="{1333E465-1C3C-4638-A7FA-05F38B0536E1}" dt="2024-10-17T09:28:03.685" v="455" actId="207"/>
          <ac:spMkLst>
            <pc:docMk/>
            <pc:sldMk cId="4125776211" sldId="279"/>
            <ac:spMk id="5" creationId="{AF6A242C-43C8-CBD1-1C80-EB3041FD0A2D}"/>
          </ac:spMkLst>
        </pc:spChg>
        <pc:spChg chg="add mod">
          <ac:chgData name="Amiran Kvantaliani" userId="120712e4-7e43-4c4b-a801-e52d715b7e2c" providerId="ADAL" clId="{1333E465-1C3C-4638-A7FA-05F38B0536E1}" dt="2024-10-17T09:34:23.068" v="567" actId="5793"/>
          <ac:spMkLst>
            <pc:docMk/>
            <pc:sldMk cId="4125776211" sldId="279"/>
            <ac:spMk id="7" creationId="{6ED76E4F-01D8-EB12-81CD-88F0E515DCD8}"/>
          </ac:spMkLst>
        </pc:spChg>
        <pc:spChg chg="del mod ord">
          <ac:chgData name="Amiran Kvantaliani" userId="120712e4-7e43-4c4b-a801-e52d715b7e2c" providerId="ADAL" clId="{1333E465-1C3C-4638-A7FA-05F38B0536E1}" dt="2024-10-17T09:27:25.903" v="448" actId="478"/>
          <ac:spMkLst>
            <pc:docMk/>
            <pc:sldMk cId="4125776211" sldId="279"/>
            <ac:spMk id="435" creationId="{00000000-0000-0000-0000-000000000000}"/>
          </ac:spMkLst>
        </pc:spChg>
        <pc:graphicFrameChg chg="del">
          <ac:chgData name="Amiran Kvantaliani" userId="120712e4-7e43-4c4b-a801-e52d715b7e2c" providerId="ADAL" clId="{1333E465-1C3C-4638-A7FA-05F38B0536E1}" dt="2024-10-17T09:27:25.903" v="448" actId="478"/>
          <ac:graphicFrameMkLst>
            <pc:docMk/>
            <pc:sldMk cId="4125776211" sldId="279"/>
            <ac:graphicFrameMk id="12" creationId="{C10A51FE-2D58-3CF8-4C32-D5317A979534}"/>
          </ac:graphicFrameMkLst>
        </pc:graphicFrameChg>
        <pc:graphicFrameChg chg="del">
          <ac:chgData name="Amiran Kvantaliani" userId="120712e4-7e43-4c4b-a801-e52d715b7e2c" providerId="ADAL" clId="{1333E465-1C3C-4638-A7FA-05F38B0536E1}" dt="2024-10-17T09:27:25.903" v="448" actId="478"/>
          <ac:graphicFrameMkLst>
            <pc:docMk/>
            <pc:sldMk cId="4125776211" sldId="279"/>
            <ac:graphicFrameMk id="13" creationId="{59D1B6D4-A26F-B38C-E33D-93A9CFE09455}"/>
          </ac:graphicFrameMkLst>
        </pc:graphicFrameChg>
      </pc:sldChg>
      <pc:sldChg chg="add del">
        <pc:chgData name="Amiran Kvantaliani" userId="120712e4-7e43-4c4b-a801-e52d715b7e2c" providerId="ADAL" clId="{1333E465-1C3C-4638-A7FA-05F38B0536E1}" dt="2024-10-17T09:35:02.266" v="569" actId="2696"/>
        <pc:sldMkLst>
          <pc:docMk/>
          <pc:sldMk cId="962925001" sldId="280"/>
        </pc:sldMkLst>
      </pc:sldChg>
      <pc:sldChg chg="addSp delSp modSp add mod ord modAnim">
        <pc:chgData name="Amiran Kvantaliani" userId="120712e4-7e43-4c4b-a801-e52d715b7e2c" providerId="ADAL" clId="{1333E465-1C3C-4638-A7FA-05F38B0536E1}" dt="2024-10-18T11:55:25.096" v="3792" actId="207"/>
        <pc:sldMkLst>
          <pc:docMk/>
          <pc:sldMk cId="2818810137" sldId="280"/>
        </pc:sldMkLst>
        <pc:spChg chg="add mod">
          <ac:chgData name="Amiran Kvantaliani" userId="120712e4-7e43-4c4b-a801-e52d715b7e2c" providerId="ADAL" clId="{1333E465-1C3C-4638-A7FA-05F38B0536E1}" dt="2024-10-18T11:55:07.824" v="3791" actId="571"/>
          <ac:spMkLst>
            <pc:docMk/>
            <pc:sldMk cId="2818810137" sldId="280"/>
            <ac:spMk id="2" creationId="{B1E6FC55-AC53-4D4D-CD6F-FCAA547C0502}"/>
          </ac:spMkLst>
        </pc:spChg>
        <pc:spChg chg="add del mod">
          <ac:chgData name="Amiran Kvantaliani" userId="120712e4-7e43-4c4b-a801-e52d715b7e2c" providerId="ADAL" clId="{1333E465-1C3C-4638-A7FA-05F38B0536E1}" dt="2024-10-17T09:38:34.127" v="846" actId="478"/>
          <ac:spMkLst>
            <pc:docMk/>
            <pc:sldMk cId="2818810137" sldId="280"/>
            <ac:spMk id="3" creationId="{890312EC-DB2E-6279-E164-779046035DDE}"/>
          </ac:spMkLst>
        </pc:spChg>
        <pc:spChg chg="mod">
          <ac:chgData name="Amiran Kvantaliani" userId="120712e4-7e43-4c4b-a801-e52d715b7e2c" providerId="ADAL" clId="{1333E465-1C3C-4638-A7FA-05F38B0536E1}" dt="2024-10-18T09:20:45.616" v="3472" actId="207"/>
          <ac:spMkLst>
            <pc:docMk/>
            <pc:sldMk cId="2818810137" sldId="280"/>
            <ac:spMk id="5" creationId="{AF6A242C-43C8-CBD1-1C80-EB3041FD0A2D}"/>
          </ac:spMkLst>
        </pc:spChg>
        <pc:spChg chg="mod">
          <ac:chgData name="Amiran Kvantaliani" userId="120712e4-7e43-4c4b-a801-e52d715b7e2c" providerId="ADAL" clId="{1333E465-1C3C-4638-A7FA-05F38B0536E1}" dt="2024-10-17T09:37:22.339" v="597"/>
          <ac:spMkLst>
            <pc:docMk/>
            <pc:sldMk cId="2818810137" sldId="280"/>
            <ac:spMk id="6" creationId="{553B2D04-FA6F-DCF5-52C4-9D40A47FE721}"/>
          </ac:spMkLst>
        </pc:spChg>
        <pc:spChg chg="del">
          <ac:chgData name="Amiran Kvantaliani" userId="120712e4-7e43-4c4b-a801-e52d715b7e2c" providerId="ADAL" clId="{1333E465-1C3C-4638-A7FA-05F38B0536E1}" dt="2024-10-17T09:37:16.276" v="596" actId="478"/>
          <ac:spMkLst>
            <pc:docMk/>
            <pc:sldMk cId="2818810137" sldId="280"/>
            <ac:spMk id="7" creationId="{6ED76E4F-01D8-EB12-81CD-88F0E515DCD8}"/>
          </ac:spMkLst>
        </pc:spChg>
        <pc:spChg chg="mod">
          <ac:chgData name="Amiran Kvantaliani" userId="120712e4-7e43-4c4b-a801-e52d715b7e2c" providerId="ADAL" clId="{1333E465-1C3C-4638-A7FA-05F38B0536E1}" dt="2024-10-17T09:37:22.339" v="597"/>
          <ac:spMkLst>
            <pc:docMk/>
            <pc:sldMk cId="2818810137" sldId="280"/>
            <ac:spMk id="8" creationId="{7C018607-5FD7-0173-638F-823AB2FA318F}"/>
          </ac:spMkLst>
        </pc:spChg>
        <pc:spChg chg="mod">
          <ac:chgData name="Amiran Kvantaliani" userId="120712e4-7e43-4c4b-a801-e52d715b7e2c" providerId="ADAL" clId="{1333E465-1C3C-4638-A7FA-05F38B0536E1}" dt="2024-10-17T09:37:22.339" v="597"/>
          <ac:spMkLst>
            <pc:docMk/>
            <pc:sldMk cId="2818810137" sldId="280"/>
            <ac:spMk id="9" creationId="{8D9A7D27-9CA1-5778-01B3-69342266A930}"/>
          </ac:spMkLst>
        </pc:spChg>
        <pc:spChg chg="mod">
          <ac:chgData name="Amiran Kvantaliani" userId="120712e4-7e43-4c4b-a801-e52d715b7e2c" providerId="ADAL" clId="{1333E465-1C3C-4638-A7FA-05F38B0536E1}" dt="2024-10-17T09:37:22.339" v="597"/>
          <ac:spMkLst>
            <pc:docMk/>
            <pc:sldMk cId="2818810137" sldId="280"/>
            <ac:spMk id="10" creationId="{58A4456A-2920-DD21-3F75-B2AAA2DD5771}"/>
          </ac:spMkLst>
        </pc:spChg>
        <pc:spChg chg="mod">
          <ac:chgData name="Amiran Kvantaliani" userId="120712e4-7e43-4c4b-a801-e52d715b7e2c" providerId="ADAL" clId="{1333E465-1C3C-4638-A7FA-05F38B0536E1}" dt="2024-10-17T09:37:22.339" v="597"/>
          <ac:spMkLst>
            <pc:docMk/>
            <pc:sldMk cId="2818810137" sldId="280"/>
            <ac:spMk id="11" creationId="{B2C50BC5-B05F-2902-F531-A0F66ED8BFAE}"/>
          </ac:spMkLst>
        </pc:spChg>
        <pc:spChg chg="mod">
          <ac:chgData name="Amiran Kvantaliani" userId="120712e4-7e43-4c4b-a801-e52d715b7e2c" providerId="ADAL" clId="{1333E465-1C3C-4638-A7FA-05F38B0536E1}" dt="2024-10-17T09:37:22.339" v="597"/>
          <ac:spMkLst>
            <pc:docMk/>
            <pc:sldMk cId="2818810137" sldId="280"/>
            <ac:spMk id="12" creationId="{06EAFDAB-7A0A-6AEF-521F-E19A6B034921}"/>
          </ac:spMkLst>
        </pc:spChg>
        <pc:spChg chg="mod">
          <ac:chgData name="Amiran Kvantaliani" userId="120712e4-7e43-4c4b-a801-e52d715b7e2c" providerId="ADAL" clId="{1333E465-1C3C-4638-A7FA-05F38B0536E1}" dt="2024-10-17T09:37:22.339" v="597"/>
          <ac:spMkLst>
            <pc:docMk/>
            <pc:sldMk cId="2818810137" sldId="280"/>
            <ac:spMk id="13" creationId="{64921E8C-662C-F26F-B654-A2A69810F8E1}"/>
          </ac:spMkLst>
        </pc:spChg>
        <pc:spChg chg="mod">
          <ac:chgData name="Amiran Kvantaliani" userId="120712e4-7e43-4c4b-a801-e52d715b7e2c" providerId="ADAL" clId="{1333E465-1C3C-4638-A7FA-05F38B0536E1}" dt="2024-10-17T09:37:22.339" v="597"/>
          <ac:spMkLst>
            <pc:docMk/>
            <pc:sldMk cId="2818810137" sldId="280"/>
            <ac:spMk id="15" creationId="{64AB2915-F82E-FFB0-71FF-A04C5CDD21E3}"/>
          </ac:spMkLst>
        </pc:spChg>
        <pc:spChg chg="mod">
          <ac:chgData name="Amiran Kvantaliani" userId="120712e4-7e43-4c4b-a801-e52d715b7e2c" providerId="ADAL" clId="{1333E465-1C3C-4638-A7FA-05F38B0536E1}" dt="2024-10-17T09:37:22.339" v="597"/>
          <ac:spMkLst>
            <pc:docMk/>
            <pc:sldMk cId="2818810137" sldId="280"/>
            <ac:spMk id="16" creationId="{973D18A0-AEF5-0F9B-EC06-2C0C49C09653}"/>
          </ac:spMkLst>
        </pc:spChg>
        <pc:spChg chg="mod">
          <ac:chgData name="Amiran Kvantaliani" userId="120712e4-7e43-4c4b-a801-e52d715b7e2c" providerId="ADAL" clId="{1333E465-1C3C-4638-A7FA-05F38B0536E1}" dt="2024-10-17T09:37:22.339" v="597"/>
          <ac:spMkLst>
            <pc:docMk/>
            <pc:sldMk cId="2818810137" sldId="280"/>
            <ac:spMk id="17" creationId="{6C6F3B78-9AA7-38D3-11C0-9363E51D7326}"/>
          </ac:spMkLst>
        </pc:spChg>
        <pc:spChg chg="mod">
          <ac:chgData name="Amiran Kvantaliani" userId="120712e4-7e43-4c4b-a801-e52d715b7e2c" providerId="ADAL" clId="{1333E465-1C3C-4638-A7FA-05F38B0536E1}" dt="2024-10-17T09:37:22.339" v="597"/>
          <ac:spMkLst>
            <pc:docMk/>
            <pc:sldMk cId="2818810137" sldId="280"/>
            <ac:spMk id="18" creationId="{907CB3E5-7E01-8854-6B59-067C242626AE}"/>
          </ac:spMkLst>
        </pc:spChg>
        <pc:spChg chg="mod">
          <ac:chgData name="Amiran Kvantaliani" userId="120712e4-7e43-4c4b-a801-e52d715b7e2c" providerId="ADAL" clId="{1333E465-1C3C-4638-A7FA-05F38B0536E1}" dt="2024-10-17T09:37:22.339" v="597"/>
          <ac:spMkLst>
            <pc:docMk/>
            <pc:sldMk cId="2818810137" sldId="280"/>
            <ac:spMk id="19" creationId="{29EE09F3-BC68-7FB6-2C50-70DA63E18ABA}"/>
          </ac:spMkLst>
        </pc:spChg>
        <pc:spChg chg="mod">
          <ac:chgData name="Amiran Kvantaliani" userId="120712e4-7e43-4c4b-a801-e52d715b7e2c" providerId="ADAL" clId="{1333E465-1C3C-4638-A7FA-05F38B0536E1}" dt="2024-10-17T09:37:22.339" v="597"/>
          <ac:spMkLst>
            <pc:docMk/>
            <pc:sldMk cId="2818810137" sldId="280"/>
            <ac:spMk id="20" creationId="{C9BC3A0B-9E96-79B3-C493-1096B2A4BF15}"/>
          </ac:spMkLst>
        </pc:spChg>
        <pc:spChg chg="mod">
          <ac:chgData name="Amiran Kvantaliani" userId="120712e4-7e43-4c4b-a801-e52d715b7e2c" providerId="ADAL" clId="{1333E465-1C3C-4638-A7FA-05F38B0536E1}" dt="2024-10-17T09:37:22.339" v="597"/>
          <ac:spMkLst>
            <pc:docMk/>
            <pc:sldMk cId="2818810137" sldId="280"/>
            <ac:spMk id="21" creationId="{01E24F35-F6FF-F7DC-18F1-17DDC0E98878}"/>
          </ac:spMkLst>
        </pc:spChg>
        <pc:spChg chg="mod">
          <ac:chgData name="Amiran Kvantaliani" userId="120712e4-7e43-4c4b-a801-e52d715b7e2c" providerId="ADAL" clId="{1333E465-1C3C-4638-A7FA-05F38B0536E1}" dt="2024-10-17T09:37:22.339" v="597"/>
          <ac:spMkLst>
            <pc:docMk/>
            <pc:sldMk cId="2818810137" sldId="280"/>
            <ac:spMk id="23" creationId="{2DE46E8A-FEBF-610E-76EC-ED111AA9487D}"/>
          </ac:spMkLst>
        </pc:spChg>
        <pc:spChg chg="mod">
          <ac:chgData name="Amiran Kvantaliani" userId="120712e4-7e43-4c4b-a801-e52d715b7e2c" providerId="ADAL" clId="{1333E465-1C3C-4638-A7FA-05F38B0536E1}" dt="2024-10-17T09:37:22.339" v="597"/>
          <ac:spMkLst>
            <pc:docMk/>
            <pc:sldMk cId="2818810137" sldId="280"/>
            <ac:spMk id="24" creationId="{70B101ED-892F-DC25-5BD1-18E8E0C8DF70}"/>
          </ac:spMkLst>
        </pc:spChg>
        <pc:spChg chg="mod">
          <ac:chgData name="Amiran Kvantaliani" userId="120712e4-7e43-4c4b-a801-e52d715b7e2c" providerId="ADAL" clId="{1333E465-1C3C-4638-A7FA-05F38B0536E1}" dt="2024-10-17T09:37:22.339" v="597"/>
          <ac:spMkLst>
            <pc:docMk/>
            <pc:sldMk cId="2818810137" sldId="280"/>
            <ac:spMk id="25" creationId="{97E52E44-2EAF-EE07-6C63-E1269CAB84F2}"/>
          </ac:spMkLst>
        </pc:spChg>
        <pc:spChg chg="mod">
          <ac:chgData name="Amiran Kvantaliani" userId="120712e4-7e43-4c4b-a801-e52d715b7e2c" providerId="ADAL" clId="{1333E465-1C3C-4638-A7FA-05F38B0536E1}" dt="2024-10-17T09:37:22.339" v="597"/>
          <ac:spMkLst>
            <pc:docMk/>
            <pc:sldMk cId="2818810137" sldId="280"/>
            <ac:spMk id="26" creationId="{6EEE9477-917F-8D46-610E-400A7D381421}"/>
          </ac:spMkLst>
        </pc:spChg>
        <pc:spChg chg="mod">
          <ac:chgData name="Amiran Kvantaliani" userId="120712e4-7e43-4c4b-a801-e52d715b7e2c" providerId="ADAL" clId="{1333E465-1C3C-4638-A7FA-05F38B0536E1}" dt="2024-10-17T09:37:22.339" v="597"/>
          <ac:spMkLst>
            <pc:docMk/>
            <pc:sldMk cId="2818810137" sldId="280"/>
            <ac:spMk id="27" creationId="{A00DE6A4-38E1-23A1-341D-7E389E64390F}"/>
          </ac:spMkLst>
        </pc:spChg>
        <pc:spChg chg="mod">
          <ac:chgData name="Amiran Kvantaliani" userId="120712e4-7e43-4c4b-a801-e52d715b7e2c" providerId="ADAL" clId="{1333E465-1C3C-4638-A7FA-05F38B0536E1}" dt="2024-10-17T09:37:22.339" v="597"/>
          <ac:spMkLst>
            <pc:docMk/>
            <pc:sldMk cId="2818810137" sldId="280"/>
            <ac:spMk id="28" creationId="{A8653A04-DDBF-7C52-E1D3-1CD81D134786}"/>
          </ac:spMkLst>
        </pc:spChg>
        <pc:spChg chg="mod">
          <ac:chgData name="Amiran Kvantaliani" userId="120712e4-7e43-4c4b-a801-e52d715b7e2c" providerId="ADAL" clId="{1333E465-1C3C-4638-A7FA-05F38B0536E1}" dt="2024-10-17T09:37:22.339" v="597"/>
          <ac:spMkLst>
            <pc:docMk/>
            <pc:sldMk cId="2818810137" sldId="280"/>
            <ac:spMk id="29" creationId="{DEAD2150-83A0-1D5A-C428-D74FEF794401}"/>
          </ac:spMkLst>
        </pc:spChg>
        <pc:spChg chg="mod">
          <ac:chgData name="Amiran Kvantaliani" userId="120712e4-7e43-4c4b-a801-e52d715b7e2c" providerId="ADAL" clId="{1333E465-1C3C-4638-A7FA-05F38B0536E1}" dt="2024-10-17T09:37:22.339" v="597"/>
          <ac:spMkLst>
            <pc:docMk/>
            <pc:sldMk cId="2818810137" sldId="280"/>
            <ac:spMk id="31" creationId="{22A5B2CD-0AFC-0712-464D-C3ECBBDE22BC}"/>
          </ac:spMkLst>
        </pc:spChg>
        <pc:spChg chg="mod">
          <ac:chgData name="Amiran Kvantaliani" userId="120712e4-7e43-4c4b-a801-e52d715b7e2c" providerId="ADAL" clId="{1333E465-1C3C-4638-A7FA-05F38B0536E1}" dt="2024-10-17T09:37:22.339" v="597"/>
          <ac:spMkLst>
            <pc:docMk/>
            <pc:sldMk cId="2818810137" sldId="280"/>
            <ac:spMk id="32" creationId="{5AE04F6E-F1C4-4E37-E1F3-9520D9EAF357}"/>
          </ac:spMkLst>
        </pc:spChg>
        <pc:spChg chg="mod">
          <ac:chgData name="Amiran Kvantaliani" userId="120712e4-7e43-4c4b-a801-e52d715b7e2c" providerId="ADAL" clId="{1333E465-1C3C-4638-A7FA-05F38B0536E1}" dt="2024-10-17T09:37:22.339" v="597"/>
          <ac:spMkLst>
            <pc:docMk/>
            <pc:sldMk cId="2818810137" sldId="280"/>
            <ac:spMk id="33" creationId="{958BF5D2-5DD8-2728-99CF-FB452C8DD023}"/>
          </ac:spMkLst>
        </pc:spChg>
        <pc:spChg chg="mod">
          <ac:chgData name="Amiran Kvantaliani" userId="120712e4-7e43-4c4b-a801-e52d715b7e2c" providerId="ADAL" clId="{1333E465-1C3C-4638-A7FA-05F38B0536E1}" dt="2024-10-17T09:37:22.339" v="597"/>
          <ac:spMkLst>
            <pc:docMk/>
            <pc:sldMk cId="2818810137" sldId="280"/>
            <ac:spMk id="34" creationId="{A8EE4BEF-CACD-4B64-FFA9-51F134A97D72}"/>
          </ac:spMkLst>
        </pc:spChg>
        <pc:spChg chg="mod">
          <ac:chgData name="Amiran Kvantaliani" userId="120712e4-7e43-4c4b-a801-e52d715b7e2c" providerId="ADAL" clId="{1333E465-1C3C-4638-A7FA-05F38B0536E1}" dt="2024-10-17T09:37:22.339" v="597"/>
          <ac:spMkLst>
            <pc:docMk/>
            <pc:sldMk cId="2818810137" sldId="280"/>
            <ac:spMk id="35" creationId="{E55FB9EE-48F8-E0D4-B9D4-0F4D46700646}"/>
          </ac:spMkLst>
        </pc:spChg>
        <pc:spChg chg="mod">
          <ac:chgData name="Amiran Kvantaliani" userId="120712e4-7e43-4c4b-a801-e52d715b7e2c" providerId="ADAL" clId="{1333E465-1C3C-4638-A7FA-05F38B0536E1}" dt="2024-10-17T09:37:22.339" v="597"/>
          <ac:spMkLst>
            <pc:docMk/>
            <pc:sldMk cId="2818810137" sldId="280"/>
            <ac:spMk id="36" creationId="{CEB6F76F-8F7F-F36D-F0E2-400E6B8CB58B}"/>
          </ac:spMkLst>
        </pc:spChg>
        <pc:spChg chg="mod">
          <ac:chgData name="Amiran Kvantaliani" userId="120712e4-7e43-4c4b-a801-e52d715b7e2c" providerId="ADAL" clId="{1333E465-1C3C-4638-A7FA-05F38B0536E1}" dt="2024-10-17T09:37:22.339" v="597"/>
          <ac:spMkLst>
            <pc:docMk/>
            <pc:sldMk cId="2818810137" sldId="280"/>
            <ac:spMk id="37" creationId="{D91E8EEB-40D0-515A-423E-B057546BB7AB}"/>
          </ac:spMkLst>
        </pc:spChg>
        <pc:spChg chg="mod">
          <ac:chgData name="Amiran Kvantaliani" userId="120712e4-7e43-4c4b-a801-e52d715b7e2c" providerId="ADAL" clId="{1333E465-1C3C-4638-A7FA-05F38B0536E1}" dt="2024-10-17T09:37:22.339" v="597"/>
          <ac:spMkLst>
            <pc:docMk/>
            <pc:sldMk cId="2818810137" sldId="280"/>
            <ac:spMk id="39" creationId="{E8001C35-E610-C663-B6EE-D04F4FD95BE7}"/>
          </ac:spMkLst>
        </pc:spChg>
        <pc:spChg chg="mod">
          <ac:chgData name="Amiran Kvantaliani" userId="120712e4-7e43-4c4b-a801-e52d715b7e2c" providerId="ADAL" clId="{1333E465-1C3C-4638-A7FA-05F38B0536E1}" dt="2024-10-17T09:37:22.339" v="597"/>
          <ac:spMkLst>
            <pc:docMk/>
            <pc:sldMk cId="2818810137" sldId="280"/>
            <ac:spMk id="40" creationId="{60EEFE51-DAE9-B2FF-3A27-AF33615D0B63}"/>
          </ac:spMkLst>
        </pc:spChg>
        <pc:spChg chg="mod">
          <ac:chgData name="Amiran Kvantaliani" userId="120712e4-7e43-4c4b-a801-e52d715b7e2c" providerId="ADAL" clId="{1333E465-1C3C-4638-A7FA-05F38B0536E1}" dt="2024-10-17T09:37:22.339" v="597"/>
          <ac:spMkLst>
            <pc:docMk/>
            <pc:sldMk cId="2818810137" sldId="280"/>
            <ac:spMk id="41" creationId="{685B69F1-968E-D2A1-C549-C06014447BF0}"/>
          </ac:spMkLst>
        </pc:spChg>
        <pc:spChg chg="mod">
          <ac:chgData name="Amiran Kvantaliani" userId="120712e4-7e43-4c4b-a801-e52d715b7e2c" providerId="ADAL" clId="{1333E465-1C3C-4638-A7FA-05F38B0536E1}" dt="2024-10-17T09:37:22.339" v="597"/>
          <ac:spMkLst>
            <pc:docMk/>
            <pc:sldMk cId="2818810137" sldId="280"/>
            <ac:spMk id="42" creationId="{313B9499-6B7E-B370-8B69-1FA5DFACFC06}"/>
          </ac:spMkLst>
        </pc:spChg>
        <pc:spChg chg="mod">
          <ac:chgData name="Amiran Kvantaliani" userId="120712e4-7e43-4c4b-a801-e52d715b7e2c" providerId="ADAL" clId="{1333E465-1C3C-4638-A7FA-05F38B0536E1}" dt="2024-10-17T09:37:22.339" v="597"/>
          <ac:spMkLst>
            <pc:docMk/>
            <pc:sldMk cId="2818810137" sldId="280"/>
            <ac:spMk id="43" creationId="{EB0FFCBE-C40C-B44B-9089-803A096D534D}"/>
          </ac:spMkLst>
        </pc:spChg>
        <pc:spChg chg="mod">
          <ac:chgData name="Amiran Kvantaliani" userId="120712e4-7e43-4c4b-a801-e52d715b7e2c" providerId="ADAL" clId="{1333E465-1C3C-4638-A7FA-05F38B0536E1}" dt="2024-10-17T09:37:22.339" v="597"/>
          <ac:spMkLst>
            <pc:docMk/>
            <pc:sldMk cId="2818810137" sldId="280"/>
            <ac:spMk id="44" creationId="{3144065E-5EDA-26F3-6A96-8D88575BCF22}"/>
          </ac:spMkLst>
        </pc:spChg>
        <pc:spChg chg="mod">
          <ac:chgData name="Amiran Kvantaliani" userId="120712e4-7e43-4c4b-a801-e52d715b7e2c" providerId="ADAL" clId="{1333E465-1C3C-4638-A7FA-05F38B0536E1}" dt="2024-10-17T09:37:22.339" v="597"/>
          <ac:spMkLst>
            <pc:docMk/>
            <pc:sldMk cId="2818810137" sldId="280"/>
            <ac:spMk id="45" creationId="{43116AF0-6022-37AB-9609-BE1AE732D082}"/>
          </ac:spMkLst>
        </pc:spChg>
        <pc:spChg chg="mod">
          <ac:chgData name="Amiran Kvantaliani" userId="120712e4-7e43-4c4b-a801-e52d715b7e2c" providerId="ADAL" clId="{1333E465-1C3C-4638-A7FA-05F38B0536E1}" dt="2024-10-18T11:55:25.096" v="3792" actId="207"/>
          <ac:spMkLst>
            <pc:docMk/>
            <pc:sldMk cId="2818810137" sldId="280"/>
            <ac:spMk id="47" creationId="{0C53D59F-2701-FE51-CDB1-E86A1790E2B5}"/>
          </ac:spMkLst>
        </pc:spChg>
        <pc:spChg chg="mod">
          <ac:chgData name="Amiran Kvantaliani" userId="120712e4-7e43-4c4b-a801-e52d715b7e2c" providerId="ADAL" clId="{1333E465-1C3C-4638-A7FA-05F38B0536E1}" dt="2024-10-18T11:55:25.096" v="3792" actId="207"/>
          <ac:spMkLst>
            <pc:docMk/>
            <pc:sldMk cId="2818810137" sldId="280"/>
            <ac:spMk id="48" creationId="{96B1FA2E-1CA1-DEF2-CEF1-67ECDC783EBF}"/>
          </ac:spMkLst>
        </pc:spChg>
        <pc:spChg chg="mod">
          <ac:chgData name="Amiran Kvantaliani" userId="120712e4-7e43-4c4b-a801-e52d715b7e2c" providerId="ADAL" clId="{1333E465-1C3C-4638-A7FA-05F38B0536E1}" dt="2024-10-18T11:55:25.096" v="3792" actId="207"/>
          <ac:spMkLst>
            <pc:docMk/>
            <pc:sldMk cId="2818810137" sldId="280"/>
            <ac:spMk id="49" creationId="{C39DFEB3-7C85-3717-DA65-CDF936346587}"/>
          </ac:spMkLst>
        </pc:spChg>
        <pc:spChg chg="mod">
          <ac:chgData name="Amiran Kvantaliani" userId="120712e4-7e43-4c4b-a801-e52d715b7e2c" providerId="ADAL" clId="{1333E465-1C3C-4638-A7FA-05F38B0536E1}" dt="2024-10-18T11:55:25.096" v="3792" actId="207"/>
          <ac:spMkLst>
            <pc:docMk/>
            <pc:sldMk cId="2818810137" sldId="280"/>
            <ac:spMk id="50" creationId="{36540463-7F7B-B466-DDB7-72570C7CFC59}"/>
          </ac:spMkLst>
        </pc:spChg>
        <pc:spChg chg="mod">
          <ac:chgData name="Amiran Kvantaliani" userId="120712e4-7e43-4c4b-a801-e52d715b7e2c" providerId="ADAL" clId="{1333E465-1C3C-4638-A7FA-05F38B0536E1}" dt="2024-10-18T11:55:25.096" v="3792" actId="207"/>
          <ac:spMkLst>
            <pc:docMk/>
            <pc:sldMk cId="2818810137" sldId="280"/>
            <ac:spMk id="51" creationId="{A6A8C800-4DCD-C2BB-C823-54977B04DE9D}"/>
          </ac:spMkLst>
        </pc:spChg>
        <pc:spChg chg="mod">
          <ac:chgData name="Amiran Kvantaliani" userId="120712e4-7e43-4c4b-a801-e52d715b7e2c" providerId="ADAL" clId="{1333E465-1C3C-4638-A7FA-05F38B0536E1}" dt="2024-10-18T11:55:25.096" v="3792" actId="207"/>
          <ac:spMkLst>
            <pc:docMk/>
            <pc:sldMk cId="2818810137" sldId="280"/>
            <ac:spMk id="52" creationId="{76D1495F-E277-A3A9-DC68-0C3607B1F3A2}"/>
          </ac:spMkLst>
        </pc:spChg>
        <pc:spChg chg="mod">
          <ac:chgData name="Amiran Kvantaliani" userId="120712e4-7e43-4c4b-a801-e52d715b7e2c" providerId="ADAL" clId="{1333E465-1C3C-4638-A7FA-05F38B0536E1}" dt="2024-10-18T11:55:25.096" v="3792" actId="207"/>
          <ac:spMkLst>
            <pc:docMk/>
            <pc:sldMk cId="2818810137" sldId="280"/>
            <ac:spMk id="53" creationId="{3852029A-67FE-CEB8-0536-CE41B5366A2B}"/>
          </ac:spMkLst>
        </pc:spChg>
        <pc:spChg chg="mod">
          <ac:chgData name="Amiran Kvantaliani" userId="120712e4-7e43-4c4b-a801-e52d715b7e2c" providerId="ADAL" clId="{1333E465-1C3C-4638-A7FA-05F38B0536E1}" dt="2024-10-18T11:55:25.096" v="3792" actId="207"/>
          <ac:spMkLst>
            <pc:docMk/>
            <pc:sldMk cId="2818810137" sldId="280"/>
            <ac:spMk id="55" creationId="{D9DD934D-410E-F51A-B126-25E6B0A54318}"/>
          </ac:spMkLst>
        </pc:spChg>
        <pc:spChg chg="mod">
          <ac:chgData name="Amiran Kvantaliani" userId="120712e4-7e43-4c4b-a801-e52d715b7e2c" providerId="ADAL" clId="{1333E465-1C3C-4638-A7FA-05F38B0536E1}" dt="2024-10-18T11:55:25.096" v="3792" actId="207"/>
          <ac:spMkLst>
            <pc:docMk/>
            <pc:sldMk cId="2818810137" sldId="280"/>
            <ac:spMk id="56" creationId="{21E0A879-E65A-C038-D268-D2593952AFB7}"/>
          </ac:spMkLst>
        </pc:spChg>
        <pc:spChg chg="mod">
          <ac:chgData name="Amiran Kvantaliani" userId="120712e4-7e43-4c4b-a801-e52d715b7e2c" providerId="ADAL" clId="{1333E465-1C3C-4638-A7FA-05F38B0536E1}" dt="2024-10-18T11:55:25.096" v="3792" actId="207"/>
          <ac:spMkLst>
            <pc:docMk/>
            <pc:sldMk cId="2818810137" sldId="280"/>
            <ac:spMk id="57" creationId="{68B5BB55-9654-3BC9-9D40-84258BD9779A}"/>
          </ac:spMkLst>
        </pc:spChg>
        <pc:spChg chg="mod">
          <ac:chgData name="Amiran Kvantaliani" userId="120712e4-7e43-4c4b-a801-e52d715b7e2c" providerId="ADAL" clId="{1333E465-1C3C-4638-A7FA-05F38B0536E1}" dt="2024-10-18T11:55:25.096" v="3792" actId="207"/>
          <ac:spMkLst>
            <pc:docMk/>
            <pc:sldMk cId="2818810137" sldId="280"/>
            <ac:spMk id="58" creationId="{0371AF7E-BCB4-6B06-6D82-25EC1E281FF0}"/>
          </ac:spMkLst>
        </pc:spChg>
        <pc:spChg chg="mod">
          <ac:chgData name="Amiran Kvantaliani" userId="120712e4-7e43-4c4b-a801-e52d715b7e2c" providerId="ADAL" clId="{1333E465-1C3C-4638-A7FA-05F38B0536E1}" dt="2024-10-18T11:55:25.096" v="3792" actId="207"/>
          <ac:spMkLst>
            <pc:docMk/>
            <pc:sldMk cId="2818810137" sldId="280"/>
            <ac:spMk id="59" creationId="{2CEE2D4A-0EC2-2157-A68A-8E8D57D4D4A0}"/>
          </ac:spMkLst>
        </pc:spChg>
        <pc:spChg chg="mod">
          <ac:chgData name="Amiran Kvantaliani" userId="120712e4-7e43-4c4b-a801-e52d715b7e2c" providerId="ADAL" clId="{1333E465-1C3C-4638-A7FA-05F38B0536E1}" dt="2024-10-18T11:55:25.096" v="3792" actId="207"/>
          <ac:spMkLst>
            <pc:docMk/>
            <pc:sldMk cId="2818810137" sldId="280"/>
            <ac:spMk id="60" creationId="{184F635B-C7A7-6672-D898-CF3D03A13C2D}"/>
          </ac:spMkLst>
        </pc:spChg>
        <pc:spChg chg="mod">
          <ac:chgData name="Amiran Kvantaliani" userId="120712e4-7e43-4c4b-a801-e52d715b7e2c" providerId="ADAL" clId="{1333E465-1C3C-4638-A7FA-05F38B0536E1}" dt="2024-10-18T11:55:25.096" v="3792" actId="207"/>
          <ac:spMkLst>
            <pc:docMk/>
            <pc:sldMk cId="2818810137" sldId="280"/>
            <ac:spMk id="61" creationId="{6CF07961-2194-CD7A-402C-3C8F88117111}"/>
          </ac:spMkLst>
        </pc:spChg>
        <pc:spChg chg="mod">
          <ac:chgData name="Amiran Kvantaliani" userId="120712e4-7e43-4c4b-a801-e52d715b7e2c" providerId="ADAL" clId="{1333E465-1C3C-4638-A7FA-05F38B0536E1}" dt="2024-10-18T11:55:25.096" v="3792" actId="207"/>
          <ac:spMkLst>
            <pc:docMk/>
            <pc:sldMk cId="2818810137" sldId="280"/>
            <ac:spMk id="63" creationId="{09B3378E-92CC-EF3F-0029-201D65CAB6FC}"/>
          </ac:spMkLst>
        </pc:spChg>
        <pc:spChg chg="mod">
          <ac:chgData name="Amiran Kvantaliani" userId="120712e4-7e43-4c4b-a801-e52d715b7e2c" providerId="ADAL" clId="{1333E465-1C3C-4638-A7FA-05F38B0536E1}" dt="2024-10-18T11:55:25.096" v="3792" actId="207"/>
          <ac:spMkLst>
            <pc:docMk/>
            <pc:sldMk cId="2818810137" sldId="280"/>
            <ac:spMk id="64" creationId="{E291084F-3DDD-53ED-371D-6493FCCB55DE}"/>
          </ac:spMkLst>
        </pc:spChg>
        <pc:spChg chg="mod">
          <ac:chgData name="Amiran Kvantaliani" userId="120712e4-7e43-4c4b-a801-e52d715b7e2c" providerId="ADAL" clId="{1333E465-1C3C-4638-A7FA-05F38B0536E1}" dt="2024-10-18T11:55:25.096" v="3792" actId="207"/>
          <ac:spMkLst>
            <pc:docMk/>
            <pc:sldMk cId="2818810137" sldId="280"/>
            <ac:spMk id="65" creationId="{528FCA3A-4128-2EE9-301C-96B0981582D0}"/>
          </ac:spMkLst>
        </pc:spChg>
        <pc:spChg chg="mod">
          <ac:chgData name="Amiran Kvantaliani" userId="120712e4-7e43-4c4b-a801-e52d715b7e2c" providerId="ADAL" clId="{1333E465-1C3C-4638-A7FA-05F38B0536E1}" dt="2024-10-18T11:55:25.096" v="3792" actId="207"/>
          <ac:spMkLst>
            <pc:docMk/>
            <pc:sldMk cId="2818810137" sldId="280"/>
            <ac:spMk id="66" creationId="{6E600783-8256-9A9F-7C4B-BADAB7016C48}"/>
          </ac:spMkLst>
        </pc:spChg>
        <pc:spChg chg="mod">
          <ac:chgData name="Amiran Kvantaliani" userId="120712e4-7e43-4c4b-a801-e52d715b7e2c" providerId="ADAL" clId="{1333E465-1C3C-4638-A7FA-05F38B0536E1}" dt="2024-10-18T11:55:25.096" v="3792" actId="207"/>
          <ac:spMkLst>
            <pc:docMk/>
            <pc:sldMk cId="2818810137" sldId="280"/>
            <ac:spMk id="67" creationId="{D83691B3-305B-11DB-A5A4-D9653250A4F9}"/>
          </ac:spMkLst>
        </pc:spChg>
        <pc:spChg chg="mod">
          <ac:chgData name="Amiran Kvantaliani" userId="120712e4-7e43-4c4b-a801-e52d715b7e2c" providerId="ADAL" clId="{1333E465-1C3C-4638-A7FA-05F38B0536E1}" dt="2024-10-18T11:55:25.096" v="3792" actId="207"/>
          <ac:spMkLst>
            <pc:docMk/>
            <pc:sldMk cId="2818810137" sldId="280"/>
            <ac:spMk id="68" creationId="{BED61960-C3C8-3241-5D4B-D3FB06A3F592}"/>
          </ac:spMkLst>
        </pc:spChg>
        <pc:spChg chg="mod">
          <ac:chgData name="Amiran Kvantaliani" userId="120712e4-7e43-4c4b-a801-e52d715b7e2c" providerId="ADAL" clId="{1333E465-1C3C-4638-A7FA-05F38B0536E1}" dt="2024-10-18T11:55:25.096" v="3792" actId="207"/>
          <ac:spMkLst>
            <pc:docMk/>
            <pc:sldMk cId="2818810137" sldId="280"/>
            <ac:spMk id="69" creationId="{05B557B1-7329-4589-A848-8EAC6018F9C3}"/>
          </ac:spMkLst>
        </pc:spChg>
        <pc:spChg chg="mod">
          <ac:chgData name="Amiran Kvantaliani" userId="120712e4-7e43-4c4b-a801-e52d715b7e2c" providerId="ADAL" clId="{1333E465-1C3C-4638-A7FA-05F38B0536E1}" dt="2024-10-18T11:55:25.096" v="3792" actId="207"/>
          <ac:spMkLst>
            <pc:docMk/>
            <pc:sldMk cId="2818810137" sldId="280"/>
            <ac:spMk id="71" creationId="{733EE90D-AD55-4615-B3CA-95AC4A155ABC}"/>
          </ac:spMkLst>
        </pc:spChg>
        <pc:spChg chg="mod">
          <ac:chgData name="Amiran Kvantaliani" userId="120712e4-7e43-4c4b-a801-e52d715b7e2c" providerId="ADAL" clId="{1333E465-1C3C-4638-A7FA-05F38B0536E1}" dt="2024-10-18T11:55:25.096" v="3792" actId="207"/>
          <ac:spMkLst>
            <pc:docMk/>
            <pc:sldMk cId="2818810137" sldId="280"/>
            <ac:spMk id="72" creationId="{58B9FF63-81D1-EBEA-3CA3-B0227873CDB5}"/>
          </ac:spMkLst>
        </pc:spChg>
        <pc:spChg chg="mod">
          <ac:chgData name="Amiran Kvantaliani" userId="120712e4-7e43-4c4b-a801-e52d715b7e2c" providerId="ADAL" clId="{1333E465-1C3C-4638-A7FA-05F38B0536E1}" dt="2024-10-18T11:55:25.096" v="3792" actId="207"/>
          <ac:spMkLst>
            <pc:docMk/>
            <pc:sldMk cId="2818810137" sldId="280"/>
            <ac:spMk id="73" creationId="{B6E5A5EC-5CEA-FE09-3BCF-1FD3B275479E}"/>
          </ac:spMkLst>
        </pc:spChg>
        <pc:spChg chg="mod">
          <ac:chgData name="Amiran Kvantaliani" userId="120712e4-7e43-4c4b-a801-e52d715b7e2c" providerId="ADAL" clId="{1333E465-1C3C-4638-A7FA-05F38B0536E1}" dt="2024-10-18T11:55:25.096" v="3792" actId="207"/>
          <ac:spMkLst>
            <pc:docMk/>
            <pc:sldMk cId="2818810137" sldId="280"/>
            <ac:spMk id="74" creationId="{6D46FB1F-92FB-932C-ABA8-6DA8CBE4EA98}"/>
          </ac:spMkLst>
        </pc:spChg>
        <pc:spChg chg="mod">
          <ac:chgData name="Amiran Kvantaliani" userId="120712e4-7e43-4c4b-a801-e52d715b7e2c" providerId="ADAL" clId="{1333E465-1C3C-4638-A7FA-05F38B0536E1}" dt="2024-10-18T11:55:25.096" v="3792" actId="207"/>
          <ac:spMkLst>
            <pc:docMk/>
            <pc:sldMk cId="2818810137" sldId="280"/>
            <ac:spMk id="75" creationId="{D22322D9-C74C-B743-D102-8C1E387412F0}"/>
          </ac:spMkLst>
        </pc:spChg>
        <pc:spChg chg="mod">
          <ac:chgData name="Amiran Kvantaliani" userId="120712e4-7e43-4c4b-a801-e52d715b7e2c" providerId="ADAL" clId="{1333E465-1C3C-4638-A7FA-05F38B0536E1}" dt="2024-10-18T11:55:25.096" v="3792" actId="207"/>
          <ac:spMkLst>
            <pc:docMk/>
            <pc:sldMk cId="2818810137" sldId="280"/>
            <ac:spMk id="76" creationId="{9A83CE82-A834-0C1B-AAC2-F18D9E09159D}"/>
          </ac:spMkLst>
        </pc:spChg>
        <pc:spChg chg="mod">
          <ac:chgData name="Amiran Kvantaliani" userId="120712e4-7e43-4c4b-a801-e52d715b7e2c" providerId="ADAL" clId="{1333E465-1C3C-4638-A7FA-05F38B0536E1}" dt="2024-10-18T11:55:25.096" v="3792" actId="207"/>
          <ac:spMkLst>
            <pc:docMk/>
            <pc:sldMk cId="2818810137" sldId="280"/>
            <ac:spMk id="77" creationId="{3784A734-76E6-0E56-5208-76B114D76358}"/>
          </ac:spMkLst>
        </pc:spChg>
        <pc:spChg chg="mod">
          <ac:chgData name="Amiran Kvantaliani" userId="120712e4-7e43-4c4b-a801-e52d715b7e2c" providerId="ADAL" clId="{1333E465-1C3C-4638-A7FA-05F38B0536E1}" dt="2024-10-18T11:55:25.096" v="3792" actId="207"/>
          <ac:spMkLst>
            <pc:docMk/>
            <pc:sldMk cId="2818810137" sldId="280"/>
            <ac:spMk id="79" creationId="{19287D10-132F-3913-2C18-4AB956B4454D}"/>
          </ac:spMkLst>
        </pc:spChg>
        <pc:spChg chg="mod">
          <ac:chgData name="Amiran Kvantaliani" userId="120712e4-7e43-4c4b-a801-e52d715b7e2c" providerId="ADAL" clId="{1333E465-1C3C-4638-A7FA-05F38B0536E1}" dt="2024-10-18T11:55:25.096" v="3792" actId="207"/>
          <ac:spMkLst>
            <pc:docMk/>
            <pc:sldMk cId="2818810137" sldId="280"/>
            <ac:spMk id="80" creationId="{92662CA6-7488-097B-398A-F5446975F0B3}"/>
          </ac:spMkLst>
        </pc:spChg>
        <pc:spChg chg="mod">
          <ac:chgData name="Amiran Kvantaliani" userId="120712e4-7e43-4c4b-a801-e52d715b7e2c" providerId="ADAL" clId="{1333E465-1C3C-4638-A7FA-05F38B0536E1}" dt="2024-10-18T11:55:25.096" v="3792" actId="207"/>
          <ac:spMkLst>
            <pc:docMk/>
            <pc:sldMk cId="2818810137" sldId="280"/>
            <ac:spMk id="81" creationId="{6DABA3C0-E853-498B-2708-244CE6F1C40C}"/>
          </ac:spMkLst>
        </pc:spChg>
        <pc:spChg chg="mod">
          <ac:chgData name="Amiran Kvantaliani" userId="120712e4-7e43-4c4b-a801-e52d715b7e2c" providerId="ADAL" clId="{1333E465-1C3C-4638-A7FA-05F38B0536E1}" dt="2024-10-18T11:55:25.096" v="3792" actId="207"/>
          <ac:spMkLst>
            <pc:docMk/>
            <pc:sldMk cId="2818810137" sldId="280"/>
            <ac:spMk id="82" creationId="{E408FA76-0E4F-67FC-6062-D39AD4563571}"/>
          </ac:spMkLst>
        </pc:spChg>
        <pc:spChg chg="mod">
          <ac:chgData name="Amiran Kvantaliani" userId="120712e4-7e43-4c4b-a801-e52d715b7e2c" providerId="ADAL" clId="{1333E465-1C3C-4638-A7FA-05F38B0536E1}" dt="2024-10-18T11:55:25.096" v="3792" actId="207"/>
          <ac:spMkLst>
            <pc:docMk/>
            <pc:sldMk cId="2818810137" sldId="280"/>
            <ac:spMk id="83" creationId="{88002354-F60D-E655-BDD0-0D8670840C09}"/>
          </ac:spMkLst>
        </pc:spChg>
        <pc:spChg chg="mod">
          <ac:chgData name="Amiran Kvantaliani" userId="120712e4-7e43-4c4b-a801-e52d715b7e2c" providerId="ADAL" clId="{1333E465-1C3C-4638-A7FA-05F38B0536E1}" dt="2024-10-18T11:55:25.096" v="3792" actId="207"/>
          <ac:spMkLst>
            <pc:docMk/>
            <pc:sldMk cId="2818810137" sldId="280"/>
            <ac:spMk id="84" creationId="{6207B6FE-BE68-92D8-D644-8402F718058C}"/>
          </ac:spMkLst>
        </pc:spChg>
        <pc:spChg chg="mod">
          <ac:chgData name="Amiran Kvantaliani" userId="120712e4-7e43-4c4b-a801-e52d715b7e2c" providerId="ADAL" clId="{1333E465-1C3C-4638-A7FA-05F38B0536E1}" dt="2024-10-18T11:55:25.096" v="3792" actId="207"/>
          <ac:spMkLst>
            <pc:docMk/>
            <pc:sldMk cId="2818810137" sldId="280"/>
            <ac:spMk id="85" creationId="{C9FB3A64-8E17-042E-E7D4-5F3FFACCDCFE}"/>
          </ac:spMkLst>
        </pc:spChg>
        <pc:grpChg chg="add mod">
          <ac:chgData name="Amiran Kvantaliani" userId="120712e4-7e43-4c4b-a801-e52d715b7e2c" providerId="ADAL" clId="{1333E465-1C3C-4638-A7FA-05F38B0536E1}" dt="2024-10-17T09:38:15.154" v="843" actId="14100"/>
          <ac:grpSpMkLst>
            <pc:docMk/>
            <pc:sldMk cId="2818810137" sldId="280"/>
            <ac:grpSpMk id="4" creationId="{8585FA2A-CAE3-3CB4-46D5-81A878A4BAEE}"/>
          </ac:grpSpMkLst>
        </pc:grpChg>
        <pc:grpChg chg="add mod">
          <ac:chgData name="Amiran Kvantaliani" userId="120712e4-7e43-4c4b-a801-e52d715b7e2c" providerId="ADAL" clId="{1333E465-1C3C-4638-A7FA-05F38B0536E1}" dt="2024-10-17T09:38:15.154" v="843" actId="14100"/>
          <ac:grpSpMkLst>
            <pc:docMk/>
            <pc:sldMk cId="2818810137" sldId="280"/>
            <ac:grpSpMk id="14" creationId="{47147236-1A31-BE50-36E7-819135C471AF}"/>
          </ac:grpSpMkLst>
        </pc:grpChg>
        <pc:grpChg chg="add mod">
          <ac:chgData name="Amiran Kvantaliani" userId="120712e4-7e43-4c4b-a801-e52d715b7e2c" providerId="ADAL" clId="{1333E465-1C3C-4638-A7FA-05F38B0536E1}" dt="2024-10-17T09:38:15.154" v="843" actId="14100"/>
          <ac:grpSpMkLst>
            <pc:docMk/>
            <pc:sldMk cId="2818810137" sldId="280"/>
            <ac:grpSpMk id="22" creationId="{1C6D7257-8AF9-9A83-D4D7-7171F913AD7F}"/>
          </ac:grpSpMkLst>
        </pc:grpChg>
        <pc:grpChg chg="add mod">
          <ac:chgData name="Amiran Kvantaliani" userId="120712e4-7e43-4c4b-a801-e52d715b7e2c" providerId="ADAL" clId="{1333E465-1C3C-4638-A7FA-05F38B0536E1}" dt="2024-10-17T09:38:15.154" v="843" actId="14100"/>
          <ac:grpSpMkLst>
            <pc:docMk/>
            <pc:sldMk cId="2818810137" sldId="280"/>
            <ac:grpSpMk id="30" creationId="{42B1E922-48B2-A6D0-4776-935A289F6414}"/>
          </ac:grpSpMkLst>
        </pc:grpChg>
        <pc:grpChg chg="add mod">
          <ac:chgData name="Amiran Kvantaliani" userId="120712e4-7e43-4c4b-a801-e52d715b7e2c" providerId="ADAL" clId="{1333E465-1C3C-4638-A7FA-05F38B0536E1}" dt="2024-10-17T09:38:15.154" v="843" actId="14100"/>
          <ac:grpSpMkLst>
            <pc:docMk/>
            <pc:sldMk cId="2818810137" sldId="280"/>
            <ac:grpSpMk id="38" creationId="{E12AA6C8-E490-49C5-D659-87881D54D02E}"/>
          </ac:grpSpMkLst>
        </pc:grpChg>
        <pc:grpChg chg="add mod">
          <ac:chgData name="Amiran Kvantaliani" userId="120712e4-7e43-4c4b-a801-e52d715b7e2c" providerId="ADAL" clId="{1333E465-1C3C-4638-A7FA-05F38B0536E1}" dt="2024-10-17T10:05:10.093" v="1103" actId="164"/>
          <ac:grpSpMkLst>
            <pc:docMk/>
            <pc:sldMk cId="2818810137" sldId="280"/>
            <ac:grpSpMk id="46" creationId="{6EE51224-9F00-3BB3-07E8-13FAD9ACD099}"/>
          </ac:grpSpMkLst>
        </pc:grpChg>
        <pc:grpChg chg="add mod">
          <ac:chgData name="Amiran Kvantaliani" userId="120712e4-7e43-4c4b-a801-e52d715b7e2c" providerId="ADAL" clId="{1333E465-1C3C-4638-A7FA-05F38B0536E1}" dt="2024-10-17T10:05:10.093" v="1103" actId="164"/>
          <ac:grpSpMkLst>
            <pc:docMk/>
            <pc:sldMk cId="2818810137" sldId="280"/>
            <ac:grpSpMk id="54" creationId="{2B9E7335-9C2A-63F9-43EB-5697DBF26DE0}"/>
          </ac:grpSpMkLst>
        </pc:grpChg>
        <pc:grpChg chg="add mod">
          <ac:chgData name="Amiran Kvantaliani" userId="120712e4-7e43-4c4b-a801-e52d715b7e2c" providerId="ADAL" clId="{1333E465-1C3C-4638-A7FA-05F38B0536E1}" dt="2024-10-17T10:05:10.093" v="1103" actId="164"/>
          <ac:grpSpMkLst>
            <pc:docMk/>
            <pc:sldMk cId="2818810137" sldId="280"/>
            <ac:grpSpMk id="62" creationId="{7DCB9D2E-F6D9-B193-13D0-7E7F66F7D507}"/>
          </ac:grpSpMkLst>
        </pc:grpChg>
        <pc:grpChg chg="add mod">
          <ac:chgData name="Amiran Kvantaliani" userId="120712e4-7e43-4c4b-a801-e52d715b7e2c" providerId="ADAL" clId="{1333E465-1C3C-4638-A7FA-05F38B0536E1}" dt="2024-10-17T10:05:10.093" v="1103" actId="164"/>
          <ac:grpSpMkLst>
            <pc:docMk/>
            <pc:sldMk cId="2818810137" sldId="280"/>
            <ac:grpSpMk id="70" creationId="{31D6C191-2F3D-B390-1E31-93AEE2F4D96D}"/>
          </ac:grpSpMkLst>
        </pc:grpChg>
        <pc:grpChg chg="add mod">
          <ac:chgData name="Amiran Kvantaliani" userId="120712e4-7e43-4c4b-a801-e52d715b7e2c" providerId="ADAL" clId="{1333E465-1C3C-4638-A7FA-05F38B0536E1}" dt="2024-10-17T10:05:10.093" v="1103" actId="164"/>
          <ac:grpSpMkLst>
            <pc:docMk/>
            <pc:sldMk cId="2818810137" sldId="280"/>
            <ac:grpSpMk id="78" creationId="{A0EEC996-F706-B429-5A31-17FB8D855A59}"/>
          </ac:grpSpMkLst>
        </pc:grpChg>
        <pc:grpChg chg="add mod">
          <ac:chgData name="Amiran Kvantaliani" userId="120712e4-7e43-4c4b-a801-e52d715b7e2c" providerId="ADAL" clId="{1333E465-1C3C-4638-A7FA-05F38B0536E1}" dt="2024-10-17T10:05:06.588" v="1101" actId="164"/>
          <ac:grpSpMkLst>
            <pc:docMk/>
            <pc:sldMk cId="2818810137" sldId="280"/>
            <ac:grpSpMk id="86" creationId="{44A020FB-02A5-B4B9-DA8B-89AAA3DD804C}"/>
          </ac:grpSpMkLst>
        </pc:grpChg>
        <pc:grpChg chg="add mod">
          <ac:chgData name="Amiran Kvantaliani" userId="120712e4-7e43-4c4b-a801-e52d715b7e2c" providerId="ADAL" clId="{1333E465-1C3C-4638-A7FA-05F38B0536E1}" dt="2024-10-17T10:05:15.179" v="1104" actId="1076"/>
          <ac:grpSpMkLst>
            <pc:docMk/>
            <pc:sldMk cId="2818810137" sldId="280"/>
            <ac:grpSpMk id="87" creationId="{B35F816C-44F2-7EB4-513E-45A22084D18C}"/>
          </ac:grpSpMkLst>
        </pc:grpChg>
      </pc:sldChg>
      <pc:sldChg chg="addSp delSp modSp add del mod setBg modClrScheme chgLayout">
        <pc:chgData name="Amiran Kvantaliani" userId="120712e4-7e43-4c4b-a801-e52d715b7e2c" providerId="ADAL" clId="{1333E465-1C3C-4638-A7FA-05F38B0536E1}" dt="2024-10-17T09:37:06.768" v="594" actId="47"/>
        <pc:sldMkLst>
          <pc:docMk/>
          <pc:sldMk cId="4029771201" sldId="280"/>
        </pc:sldMkLst>
        <pc:spChg chg="add del mod">
          <ac:chgData name="Amiran Kvantaliani" userId="120712e4-7e43-4c4b-a801-e52d715b7e2c" providerId="ADAL" clId="{1333E465-1C3C-4638-A7FA-05F38B0536E1}" dt="2024-10-17T09:35:17.134" v="573" actId="6264"/>
          <ac:spMkLst>
            <pc:docMk/>
            <pc:sldMk cId="4029771201" sldId="280"/>
            <ac:spMk id="2" creationId="{DA5CED4E-99F8-C2F2-C7F1-FE9515FD1F78}"/>
          </ac:spMkLst>
        </pc:spChg>
        <pc:spChg chg="add del mod">
          <ac:chgData name="Amiran Kvantaliani" userId="120712e4-7e43-4c4b-a801-e52d715b7e2c" providerId="ADAL" clId="{1333E465-1C3C-4638-A7FA-05F38B0536E1}" dt="2024-10-17T09:35:17.134" v="573" actId="6264"/>
          <ac:spMkLst>
            <pc:docMk/>
            <pc:sldMk cId="4029771201" sldId="280"/>
            <ac:spMk id="3" creationId="{982C0DBA-5AA6-342B-E520-1EF926111719}"/>
          </ac:spMkLst>
        </pc:spChg>
        <pc:spChg chg="add del mod ord">
          <ac:chgData name="Amiran Kvantaliani" userId="120712e4-7e43-4c4b-a801-e52d715b7e2c" providerId="ADAL" clId="{1333E465-1C3C-4638-A7FA-05F38B0536E1}" dt="2024-10-17T09:35:17.134" v="573" actId="6264"/>
          <ac:spMkLst>
            <pc:docMk/>
            <pc:sldMk cId="4029771201" sldId="280"/>
            <ac:spMk id="4" creationId="{CE973D1A-3079-A3FA-D012-A0A194C68D8A}"/>
          </ac:spMkLst>
        </pc:spChg>
        <pc:spChg chg="del mod ord">
          <ac:chgData name="Amiran Kvantaliani" userId="120712e4-7e43-4c4b-a801-e52d715b7e2c" providerId="ADAL" clId="{1333E465-1C3C-4638-A7FA-05F38B0536E1}" dt="2024-10-17T09:35:22.588" v="574" actId="478"/>
          <ac:spMkLst>
            <pc:docMk/>
            <pc:sldMk cId="4029771201" sldId="280"/>
            <ac:spMk id="5" creationId="{AF6A242C-43C8-CBD1-1C80-EB3041FD0A2D}"/>
          </ac:spMkLst>
        </pc:spChg>
        <pc:spChg chg="add del mod ord">
          <ac:chgData name="Amiran Kvantaliani" userId="120712e4-7e43-4c4b-a801-e52d715b7e2c" providerId="ADAL" clId="{1333E465-1C3C-4638-A7FA-05F38B0536E1}" dt="2024-10-17T09:35:17.134" v="573" actId="6264"/>
          <ac:spMkLst>
            <pc:docMk/>
            <pc:sldMk cId="4029771201" sldId="280"/>
            <ac:spMk id="6" creationId="{C6DE83BD-B8F5-54E0-3F53-3107D6EAA6B2}"/>
          </ac:spMkLst>
        </pc:spChg>
        <pc:spChg chg="del mod ord">
          <ac:chgData name="Amiran Kvantaliani" userId="120712e4-7e43-4c4b-a801-e52d715b7e2c" providerId="ADAL" clId="{1333E465-1C3C-4638-A7FA-05F38B0536E1}" dt="2024-10-17T09:35:22.588" v="574" actId="478"/>
          <ac:spMkLst>
            <pc:docMk/>
            <pc:sldMk cId="4029771201" sldId="280"/>
            <ac:spMk id="7" creationId="{6ED76E4F-01D8-EB12-81CD-88F0E515DCD8}"/>
          </ac:spMkLst>
        </pc:spChg>
        <pc:spChg chg="add del mod">
          <ac:chgData name="Amiran Kvantaliani" userId="120712e4-7e43-4c4b-a801-e52d715b7e2c" providerId="ADAL" clId="{1333E465-1C3C-4638-A7FA-05F38B0536E1}" dt="2024-10-17T09:36:53.203" v="591" actId="26606"/>
          <ac:spMkLst>
            <pc:docMk/>
            <pc:sldMk cId="4029771201" sldId="280"/>
            <ac:spMk id="9" creationId="{54937A5B-5DD9-4653-D33E-E0C14EF30BF7}"/>
          </ac:spMkLst>
        </pc:spChg>
        <pc:spChg chg="add del mod">
          <ac:chgData name="Amiran Kvantaliani" userId="120712e4-7e43-4c4b-a801-e52d715b7e2c" providerId="ADAL" clId="{1333E465-1C3C-4638-A7FA-05F38B0536E1}" dt="2024-10-17T09:36:53.203" v="591" actId="26606"/>
          <ac:spMkLst>
            <pc:docMk/>
            <pc:sldMk cId="4029771201" sldId="280"/>
            <ac:spMk id="11" creationId="{BC2B659E-04AE-E478-1633-690507952477}"/>
          </ac:spMkLst>
        </pc:spChg>
        <pc:spChg chg="mod">
          <ac:chgData name="Amiran Kvantaliani" userId="120712e4-7e43-4c4b-a801-e52d715b7e2c" providerId="ADAL" clId="{1333E465-1C3C-4638-A7FA-05F38B0536E1}" dt="2024-10-17T09:36:10.875" v="575"/>
          <ac:spMkLst>
            <pc:docMk/>
            <pc:sldMk cId="4029771201" sldId="280"/>
            <ac:spMk id="13" creationId="{AFBD517E-9911-70F5-EABB-D0438FC78795}"/>
          </ac:spMkLst>
        </pc:spChg>
        <pc:spChg chg="mod">
          <ac:chgData name="Amiran Kvantaliani" userId="120712e4-7e43-4c4b-a801-e52d715b7e2c" providerId="ADAL" clId="{1333E465-1C3C-4638-A7FA-05F38B0536E1}" dt="2024-10-17T09:36:10.875" v="575"/>
          <ac:spMkLst>
            <pc:docMk/>
            <pc:sldMk cId="4029771201" sldId="280"/>
            <ac:spMk id="14" creationId="{12FBB15B-A946-99FE-5BB0-301A81D99415}"/>
          </ac:spMkLst>
        </pc:spChg>
        <pc:spChg chg="mod">
          <ac:chgData name="Amiran Kvantaliani" userId="120712e4-7e43-4c4b-a801-e52d715b7e2c" providerId="ADAL" clId="{1333E465-1C3C-4638-A7FA-05F38B0536E1}" dt="2024-10-17T09:36:10.875" v="575"/>
          <ac:spMkLst>
            <pc:docMk/>
            <pc:sldMk cId="4029771201" sldId="280"/>
            <ac:spMk id="15" creationId="{EEFCDBD3-39A1-F45D-BAF7-8EF1EBBC7DBF}"/>
          </ac:spMkLst>
        </pc:spChg>
        <pc:spChg chg="mod">
          <ac:chgData name="Amiran Kvantaliani" userId="120712e4-7e43-4c4b-a801-e52d715b7e2c" providerId="ADAL" clId="{1333E465-1C3C-4638-A7FA-05F38B0536E1}" dt="2024-10-17T09:36:10.875" v="575"/>
          <ac:spMkLst>
            <pc:docMk/>
            <pc:sldMk cId="4029771201" sldId="280"/>
            <ac:spMk id="16" creationId="{ADAFEE9E-2798-26E0-1361-483EADDBE6B4}"/>
          </ac:spMkLst>
        </pc:spChg>
        <pc:spChg chg="mod">
          <ac:chgData name="Amiran Kvantaliani" userId="120712e4-7e43-4c4b-a801-e52d715b7e2c" providerId="ADAL" clId="{1333E465-1C3C-4638-A7FA-05F38B0536E1}" dt="2024-10-17T09:36:10.875" v="575"/>
          <ac:spMkLst>
            <pc:docMk/>
            <pc:sldMk cId="4029771201" sldId="280"/>
            <ac:spMk id="17" creationId="{D9F96AF5-80E4-E34C-EE6C-755F729FA8FA}"/>
          </ac:spMkLst>
        </pc:spChg>
        <pc:spChg chg="mod">
          <ac:chgData name="Amiran Kvantaliani" userId="120712e4-7e43-4c4b-a801-e52d715b7e2c" providerId="ADAL" clId="{1333E465-1C3C-4638-A7FA-05F38B0536E1}" dt="2024-10-17T09:36:10.875" v="575"/>
          <ac:spMkLst>
            <pc:docMk/>
            <pc:sldMk cId="4029771201" sldId="280"/>
            <ac:spMk id="18" creationId="{AEFBA972-3A0F-D9A4-5BE3-C83EF7C40B69}"/>
          </ac:spMkLst>
        </pc:spChg>
        <pc:spChg chg="mod">
          <ac:chgData name="Amiran Kvantaliani" userId="120712e4-7e43-4c4b-a801-e52d715b7e2c" providerId="ADAL" clId="{1333E465-1C3C-4638-A7FA-05F38B0536E1}" dt="2024-10-17T09:36:10.875" v="575"/>
          <ac:spMkLst>
            <pc:docMk/>
            <pc:sldMk cId="4029771201" sldId="280"/>
            <ac:spMk id="19" creationId="{497E6BB3-22F5-BA0D-4739-5487DD4FA7F5}"/>
          </ac:spMkLst>
        </pc:spChg>
        <pc:spChg chg="mod">
          <ac:chgData name="Amiran Kvantaliani" userId="120712e4-7e43-4c4b-a801-e52d715b7e2c" providerId="ADAL" clId="{1333E465-1C3C-4638-A7FA-05F38B0536E1}" dt="2024-10-17T09:36:10.875" v="575"/>
          <ac:spMkLst>
            <pc:docMk/>
            <pc:sldMk cId="4029771201" sldId="280"/>
            <ac:spMk id="21" creationId="{EA60C928-FB3A-1D07-054B-67F25C27A2E4}"/>
          </ac:spMkLst>
        </pc:spChg>
        <pc:spChg chg="mod">
          <ac:chgData name="Amiran Kvantaliani" userId="120712e4-7e43-4c4b-a801-e52d715b7e2c" providerId="ADAL" clId="{1333E465-1C3C-4638-A7FA-05F38B0536E1}" dt="2024-10-17T09:36:10.875" v="575"/>
          <ac:spMkLst>
            <pc:docMk/>
            <pc:sldMk cId="4029771201" sldId="280"/>
            <ac:spMk id="22" creationId="{14DB7B52-DFF3-E101-DABB-0F3670761DE1}"/>
          </ac:spMkLst>
        </pc:spChg>
        <pc:spChg chg="mod">
          <ac:chgData name="Amiran Kvantaliani" userId="120712e4-7e43-4c4b-a801-e52d715b7e2c" providerId="ADAL" clId="{1333E465-1C3C-4638-A7FA-05F38B0536E1}" dt="2024-10-17T09:36:10.875" v="575"/>
          <ac:spMkLst>
            <pc:docMk/>
            <pc:sldMk cId="4029771201" sldId="280"/>
            <ac:spMk id="23" creationId="{73977FFF-7313-FDA9-132E-9B379205099B}"/>
          </ac:spMkLst>
        </pc:spChg>
        <pc:spChg chg="mod">
          <ac:chgData name="Amiran Kvantaliani" userId="120712e4-7e43-4c4b-a801-e52d715b7e2c" providerId="ADAL" clId="{1333E465-1C3C-4638-A7FA-05F38B0536E1}" dt="2024-10-17T09:36:10.875" v="575"/>
          <ac:spMkLst>
            <pc:docMk/>
            <pc:sldMk cId="4029771201" sldId="280"/>
            <ac:spMk id="24" creationId="{23BD6069-3BEF-5C24-F4AB-63F93C90E4EE}"/>
          </ac:spMkLst>
        </pc:spChg>
        <pc:spChg chg="mod">
          <ac:chgData name="Amiran Kvantaliani" userId="120712e4-7e43-4c4b-a801-e52d715b7e2c" providerId="ADAL" clId="{1333E465-1C3C-4638-A7FA-05F38B0536E1}" dt="2024-10-17T09:36:10.875" v="575"/>
          <ac:spMkLst>
            <pc:docMk/>
            <pc:sldMk cId="4029771201" sldId="280"/>
            <ac:spMk id="25" creationId="{EEEBF479-B3C0-3D9A-F73A-327A51069CEA}"/>
          </ac:spMkLst>
        </pc:spChg>
        <pc:spChg chg="mod">
          <ac:chgData name="Amiran Kvantaliani" userId="120712e4-7e43-4c4b-a801-e52d715b7e2c" providerId="ADAL" clId="{1333E465-1C3C-4638-A7FA-05F38B0536E1}" dt="2024-10-17T09:36:10.875" v="575"/>
          <ac:spMkLst>
            <pc:docMk/>
            <pc:sldMk cId="4029771201" sldId="280"/>
            <ac:spMk id="26" creationId="{6CE1C3A8-45FC-CAD0-0162-43644E93C9C7}"/>
          </ac:spMkLst>
        </pc:spChg>
        <pc:spChg chg="mod">
          <ac:chgData name="Amiran Kvantaliani" userId="120712e4-7e43-4c4b-a801-e52d715b7e2c" providerId="ADAL" clId="{1333E465-1C3C-4638-A7FA-05F38B0536E1}" dt="2024-10-17T09:36:10.875" v="575"/>
          <ac:spMkLst>
            <pc:docMk/>
            <pc:sldMk cId="4029771201" sldId="280"/>
            <ac:spMk id="27" creationId="{0CA85263-5E9B-857C-BBBD-8EB9708E94A6}"/>
          </ac:spMkLst>
        </pc:spChg>
        <pc:spChg chg="mod">
          <ac:chgData name="Amiran Kvantaliani" userId="120712e4-7e43-4c4b-a801-e52d715b7e2c" providerId="ADAL" clId="{1333E465-1C3C-4638-A7FA-05F38B0536E1}" dt="2024-10-17T09:36:10.875" v="575"/>
          <ac:spMkLst>
            <pc:docMk/>
            <pc:sldMk cId="4029771201" sldId="280"/>
            <ac:spMk id="29" creationId="{7E306A37-0F99-7211-F590-3AD162660EE0}"/>
          </ac:spMkLst>
        </pc:spChg>
        <pc:spChg chg="mod">
          <ac:chgData name="Amiran Kvantaliani" userId="120712e4-7e43-4c4b-a801-e52d715b7e2c" providerId="ADAL" clId="{1333E465-1C3C-4638-A7FA-05F38B0536E1}" dt="2024-10-17T09:36:10.875" v="575"/>
          <ac:spMkLst>
            <pc:docMk/>
            <pc:sldMk cId="4029771201" sldId="280"/>
            <ac:spMk id="30" creationId="{E9B499E1-033B-B695-A0BE-1AE223D839C5}"/>
          </ac:spMkLst>
        </pc:spChg>
        <pc:spChg chg="mod">
          <ac:chgData name="Amiran Kvantaliani" userId="120712e4-7e43-4c4b-a801-e52d715b7e2c" providerId="ADAL" clId="{1333E465-1C3C-4638-A7FA-05F38B0536E1}" dt="2024-10-17T09:36:10.875" v="575"/>
          <ac:spMkLst>
            <pc:docMk/>
            <pc:sldMk cId="4029771201" sldId="280"/>
            <ac:spMk id="31" creationId="{DA65C957-CCCA-C5F1-882D-090FAA86F688}"/>
          </ac:spMkLst>
        </pc:spChg>
        <pc:spChg chg="mod">
          <ac:chgData name="Amiran Kvantaliani" userId="120712e4-7e43-4c4b-a801-e52d715b7e2c" providerId="ADAL" clId="{1333E465-1C3C-4638-A7FA-05F38B0536E1}" dt="2024-10-17T09:36:10.875" v="575"/>
          <ac:spMkLst>
            <pc:docMk/>
            <pc:sldMk cId="4029771201" sldId="280"/>
            <ac:spMk id="32" creationId="{10ACA09C-5259-B044-6893-07F9BD56157C}"/>
          </ac:spMkLst>
        </pc:spChg>
        <pc:spChg chg="mod">
          <ac:chgData name="Amiran Kvantaliani" userId="120712e4-7e43-4c4b-a801-e52d715b7e2c" providerId="ADAL" clId="{1333E465-1C3C-4638-A7FA-05F38B0536E1}" dt="2024-10-17T09:36:10.875" v="575"/>
          <ac:spMkLst>
            <pc:docMk/>
            <pc:sldMk cId="4029771201" sldId="280"/>
            <ac:spMk id="33" creationId="{506CD3C8-3AF4-3B92-CF66-64CB85E93745}"/>
          </ac:spMkLst>
        </pc:spChg>
        <pc:spChg chg="mod">
          <ac:chgData name="Amiran Kvantaliani" userId="120712e4-7e43-4c4b-a801-e52d715b7e2c" providerId="ADAL" clId="{1333E465-1C3C-4638-A7FA-05F38B0536E1}" dt="2024-10-17T09:36:10.875" v="575"/>
          <ac:spMkLst>
            <pc:docMk/>
            <pc:sldMk cId="4029771201" sldId="280"/>
            <ac:spMk id="34" creationId="{EC4030BB-D934-8ACD-29F7-A81D49868F6F}"/>
          </ac:spMkLst>
        </pc:spChg>
        <pc:spChg chg="mod">
          <ac:chgData name="Amiran Kvantaliani" userId="120712e4-7e43-4c4b-a801-e52d715b7e2c" providerId="ADAL" clId="{1333E465-1C3C-4638-A7FA-05F38B0536E1}" dt="2024-10-17T09:36:10.875" v="575"/>
          <ac:spMkLst>
            <pc:docMk/>
            <pc:sldMk cId="4029771201" sldId="280"/>
            <ac:spMk id="35" creationId="{F427E077-6D18-91C3-7B37-FDEAB9309669}"/>
          </ac:spMkLst>
        </pc:spChg>
        <pc:spChg chg="mod">
          <ac:chgData name="Amiran Kvantaliani" userId="120712e4-7e43-4c4b-a801-e52d715b7e2c" providerId="ADAL" clId="{1333E465-1C3C-4638-A7FA-05F38B0536E1}" dt="2024-10-17T09:36:10.875" v="575"/>
          <ac:spMkLst>
            <pc:docMk/>
            <pc:sldMk cId="4029771201" sldId="280"/>
            <ac:spMk id="37" creationId="{02633949-C018-C3C2-FF3A-3AC27EDA3EAB}"/>
          </ac:spMkLst>
        </pc:spChg>
        <pc:spChg chg="mod">
          <ac:chgData name="Amiran Kvantaliani" userId="120712e4-7e43-4c4b-a801-e52d715b7e2c" providerId="ADAL" clId="{1333E465-1C3C-4638-A7FA-05F38B0536E1}" dt="2024-10-17T09:36:10.875" v="575"/>
          <ac:spMkLst>
            <pc:docMk/>
            <pc:sldMk cId="4029771201" sldId="280"/>
            <ac:spMk id="38" creationId="{27AED59D-24E5-DB2A-19BD-48FCF4756C33}"/>
          </ac:spMkLst>
        </pc:spChg>
        <pc:spChg chg="mod">
          <ac:chgData name="Amiran Kvantaliani" userId="120712e4-7e43-4c4b-a801-e52d715b7e2c" providerId="ADAL" clId="{1333E465-1C3C-4638-A7FA-05F38B0536E1}" dt="2024-10-17T09:36:10.875" v="575"/>
          <ac:spMkLst>
            <pc:docMk/>
            <pc:sldMk cId="4029771201" sldId="280"/>
            <ac:spMk id="39" creationId="{74A4B6B7-50AB-C644-E504-279DC7AE00C9}"/>
          </ac:spMkLst>
        </pc:spChg>
        <pc:spChg chg="mod">
          <ac:chgData name="Amiran Kvantaliani" userId="120712e4-7e43-4c4b-a801-e52d715b7e2c" providerId="ADAL" clId="{1333E465-1C3C-4638-A7FA-05F38B0536E1}" dt="2024-10-17T09:36:10.875" v="575"/>
          <ac:spMkLst>
            <pc:docMk/>
            <pc:sldMk cId="4029771201" sldId="280"/>
            <ac:spMk id="40" creationId="{ECE555ED-1CBF-BF79-79DB-7C5D7071D193}"/>
          </ac:spMkLst>
        </pc:spChg>
        <pc:spChg chg="mod">
          <ac:chgData name="Amiran Kvantaliani" userId="120712e4-7e43-4c4b-a801-e52d715b7e2c" providerId="ADAL" clId="{1333E465-1C3C-4638-A7FA-05F38B0536E1}" dt="2024-10-17T09:36:10.875" v="575"/>
          <ac:spMkLst>
            <pc:docMk/>
            <pc:sldMk cId="4029771201" sldId="280"/>
            <ac:spMk id="41" creationId="{9A3EB477-AD1A-5C99-C7C7-F6DB832D253A}"/>
          </ac:spMkLst>
        </pc:spChg>
        <pc:spChg chg="mod">
          <ac:chgData name="Amiran Kvantaliani" userId="120712e4-7e43-4c4b-a801-e52d715b7e2c" providerId="ADAL" clId="{1333E465-1C3C-4638-A7FA-05F38B0536E1}" dt="2024-10-17T09:36:10.875" v="575"/>
          <ac:spMkLst>
            <pc:docMk/>
            <pc:sldMk cId="4029771201" sldId="280"/>
            <ac:spMk id="42" creationId="{F8EE1F92-CDAA-F271-8ABF-D3392CD5275E}"/>
          </ac:spMkLst>
        </pc:spChg>
        <pc:spChg chg="mod">
          <ac:chgData name="Amiran Kvantaliani" userId="120712e4-7e43-4c4b-a801-e52d715b7e2c" providerId="ADAL" clId="{1333E465-1C3C-4638-A7FA-05F38B0536E1}" dt="2024-10-17T09:36:10.875" v="575"/>
          <ac:spMkLst>
            <pc:docMk/>
            <pc:sldMk cId="4029771201" sldId="280"/>
            <ac:spMk id="43" creationId="{2A1361E1-73D6-4E22-0450-90B88E5D7D91}"/>
          </ac:spMkLst>
        </pc:spChg>
        <pc:spChg chg="mod">
          <ac:chgData name="Amiran Kvantaliani" userId="120712e4-7e43-4c4b-a801-e52d715b7e2c" providerId="ADAL" clId="{1333E465-1C3C-4638-A7FA-05F38B0536E1}" dt="2024-10-17T09:36:10.875" v="575"/>
          <ac:spMkLst>
            <pc:docMk/>
            <pc:sldMk cId="4029771201" sldId="280"/>
            <ac:spMk id="45" creationId="{A5BCC51B-87E3-AD86-2A90-FAE56CCC761D}"/>
          </ac:spMkLst>
        </pc:spChg>
        <pc:spChg chg="mod">
          <ac:chgData name="Amiran Kvantaliani" userId="120712e4-7e43-4c4b-a801-e52d715b7e2c" providerId="ADAL" clId="{1333E465-1C3C-4638-A7FA-05F38B0536E1}" dt="2024-10-17T09:36:10.875" v="575"/>
          <ac:spMkLst>
            <pc:docMk/>
            <pc:sldMk cId="4029771201" sldId="280"/>
            <ac:spMk id="46" creationId="{7BE4B9CF-2E83-0FC5-82CA-19CE6C81A06F}"/>
          </ac:spMkLst>
        </pc:spChg>
        <pc:spChg chg="mod">
          <ac:chgData name="Amiran Kvantaliani" userId="120712e4-7e43-4c4b-a801-e52d715b7e2c" providerId="ADAL" clId="{1333E465-1C3C-4638-A7FA-05F38B0536E1}" dt="2024-10-17T09:36:10.875" v="575"/>
          <ac:spMkLst>
            <pc:docMk/>
            <pc:sldMk cId="4029771201" sldId="280"/>
            <ac:spMk id="47" creationId="{C09A3EF2-2BC1-F5BA-AD1E-41333CCC8E1F}"/>
          </ac:spMkLst>
        </pc:spChg>
        <pc:spChg chg="mod">
          <ac:chgData name="Amiran Kvantaliani" userId="120712e4-7e43-4c4b-a801-e52d715b7e2c" providerId="ADAL" clId="{1333E465-1C3C-4638-A7FA-05F38B0536E1}" dt="2024-10-17T09:36:10.875" v="575"/>
          <ac:spMkLst>
            <pc:docMk/>
            <pc:sldMk cId="4029771201" sldId="280"/>
            <ac:spMk id="48" creationId="{C242DE14-A21C-F910-62F1-9D4A28A24C08}"/>
          </ac:spMkLst>
        </pc:spChg>
        <pc:spChg chg="mod">
          <ac:chgData name="Amiran Kvantaliani" userId="120712e4-7e43-4c4b-a801-e52d715b7e2c" providerId="ADAL" clId="{1333E465-1C3C-4638-A7FA-05F38B0536E1}" dt="2024-10-17T09:36:10.875" v="575"/>
          <ac:spMkLst>
            <pc:docMk/>
            <pc:sldMk cId="4029771201" sldId="280"/>
            <ac:spMk id="49" creationId="{AF3F03FA-FD49-A699-C240-37CC6A0E0413}"/>
          </ac:spMkLst>
        </pc:spChg>
        <pc:spChg chg="mod">
          <ac:chgData name="Amiran Kvantaliani" userId="120712e4-7e43-4c4b-a801-e52d715b7e2c" providerId="ADAL" clId="{1333E465-1C3C-4638-A7FA-05F38B0536E1}" dt="2024-10-17T09:36:10.875" v="575"/>
          <ac:spMkLst>
            <pc:docMk/>
            <pc:sldMk cId="4029771201" sldId="280"/>
            <ac:spMk id="50" creationId="{8813674F-F68A-F5D7-FF69-EF49F6B6D779}"/>
          </ac:spMkLst>
        </pc:spChg>
        <pc:spChg chg="mod">
          <ac:chgData name="Amiran Kvantaliani" userId="120712e4-7e43-4c4b-a801-e52d715b7e2c" providerId="ADAL" clId="{1333E465-1C3C-4638-A7FA-05F38B0536E1}" dt="2024-10-17T09:36:10.875" v="575"/>
          <ac:spMkLst>
            <pc:docMk/>
            <pc:sldMk cId="4029771201" sldId="280"/>
            <ac:spMk id="51" creationId="{48053FB8-9D22-832B-416E-D9389516BB73}"/>
          </ac:spMkLst>
        </pc:spChg>
        <pc:spChg chg="add mod">
          <ac:chgData name="Amiran Kvantaliani" userId="120712e4-7e43-4c4b-a801-e52d715b7e2c" providerId="ADAL" clId="{1333E465-1C3C-4638-A7FA-05F38B0536E1}" dt="2024-10-17T09:36:53.203" v="591" actId="26606"/>
          <ac:spMkLst>
            <pc:docMk/>
            <pc:sldMk cId="4029771201" sldId="280"/>
            <ac:spMk id="54" creationId="{4EA14D87-F55C-A3B6-F016-2891CFA32BEC}"/>
          </ac:spMkLst>
        </pc:spChg>
        <pc:spChg chg="add del mod">
          <ac:chgData name="Amiran Kvantaliani" userId="120712e4-7e43-4c4b-a801-e52d715b7e2c" providerId="ADAL" clId="{1333E465-1C3C-4638-A7FA-05F38B0536E1}" dt="2024-10-17T09:37:05.031" v="593" actId="478"/>
          <ac:spMkLst>
            <pc:docMk/>
            <pc:sldMk cId="4029771201" sldId="280"/>
            <ac:spMk id="55" creationId="{CBD3270C-F087-D750-CC92-CD41D49C7584}"/>
          </ac:spMkLst>
        </pc:spChg>
        <pc:spChg chg="add del">
          <ac:chgData name="Amiran Kvantaliani" userId="120712e4-7e43-4c4b-a801-e52d715b7e2c" providerId="ADAL" clId="{1333E465-1C3C-4638-A7FA-05F38B0536E1}" dt="2024-10-17T09:36:51.375" v="588" actId="26606"/>
          <ac:spMkLst>
            <pc:docMk/>
            <pc:sldMk cId="4029771201" sldId="280"/>
            <ac:spMk id="57" creationId="{73352A75-1997-64B5-E623-5E73AC965440}"/>
          </ac:spMkLst>
        </pc:spChg>
        <pc:spChg chg="add del">
          <ac:chgData name="Amiran Kvantaliani" userId="120712e4-7e43-4c4b-a801-e52d715b7e2c" providerId="ADAL" clId="{1333E465-1C3C-4638-A7FA-05F38B0536E1}" dt="2024-10-17T09:36:51.375" v="588" actId="26606"/>
          <ac:spMkLst>
            <pc:docMk/>
            <pc:sldMk cId="4029771201" sldId="280"/>
            <ac:spMk id="59" creationId="{1BFF4DB9-7D0F-876C-CA41-4BB016C0AC62}"/>
          </ac:spMkLst>
        </pc:spChg>
        <pc:spChg chg="add del">
          <ac:chgData name="Amiran Kvantaliani" userId="120712e4-7e43-4c4b-a801-e52d715b7e2c" providerId="ADAL" clId="{1333E465-1C3C-4638-A7FA-05F38B0536E1}" dt="2024-10-17T09:36:51.375" v="588" actId="26606"/>
          <ac:spMkLst>
            <pc:docMk/>
            <pc:sldMk cId="4029771201" sldId="280"/>
            <ac:spMk id="61" creationId="{86F90F08-693A-80ED-D064-B4C560735341}"/>
          </ac:spMkLst>
        </pc:spChg>
        <pc:grpChg chg="add del mod">
          <ac:chgData name="Amiran Kvantaliani" userId="120712e4-7e43-4c4b-a801-e52d715b7e2c" providerId="ADAL" clId="{1333E465-1C3C-4638-A7FA-05F38B0536E1}" dt="2024-10-17T09:36:16.179" v="577" actId="478"/>
          <ac:grpSpMkLst>
            <pc:docMk/>
            <pc:sldMk cId="4029771201" sldId="280"/>
            <ac:grpSpMk id="12" creationId="{0731261C-3613-3A09-F56F-DE30C4F52A51}"/>
          </ac:grpSpMkLst>
        </pc:grpChg>
        <pc:grpChg chg="add del mod">
          <ac:chgData name="Amiran Kvantaliani" userId="120712e4-7e43-4c4b-a801-e52d715b7e2c" providerId="ADAL" clId="{1333E465-1C3C-4638-A7FA-05F38B0536E1}" dt="2024-10-17T09:36:16.179" v="577" actId="478"/>
          <ac:grpSpMkLst>
            <pc:docMk/>
            <pc:sldMk cId="4029771201" sldId="280"/>
            <ac:grpSpMk id="20" creationId="{4AEB3461-5149-E325-117A-582835303C1C}"/>
          </ac:grpSpMkLst>
        </pc:grpChg>
        <pc:grpChg chg="add del mod">
          <ac:chgData name="Amiran Kvantaliani" userId="120712e4-7e43-4c4b-a801-e52d715b7e2c" providerId="ADAL" clId="{1333E465-1C3C-4638-A7FA-05F38B0536E1}" dt="2024-10-17T09:36:16.179" v="577" actId="478"/>
          <ac:grpSpMkLst>
            <pc:docMk/>
            <pc:sldMk cId="4029771201" sldId="280"/>
            <ac:grpSpMk id="28" creationId="{6D8E4ED1-5341-970D-D29F-9805CE78352F}"/>
          </ac:grpSpMkLst>
        </pc:grpChg>
        <pc:grpChg chg="add del mod">
          <ac:chgData name="Amiran Kvantaliani" userId="120712e4-7e43-4c4b-a801-e52d715b7e2c" providerId="ADAL" clId="{1333E465-1C3C-4638-A7FA-05F38B0536E1}" dt="2024-10-17T09:36:16.179" v="577" actId="478"/>
          <ac:grpSpMkLst>
            <pc:docMk/>
            <pc:sldMk cId="4029771201" sldId="280"/>
            <ac:grpSpMk id="36" creationId="{11E31634-2B2A-F518-34D7-F8E08F33E6A9}"/>
          </ac:grpSpMkLst>
        </pc:grpChg>
        <pc:grpChg chg="add del mod">
          <ac:chgData name="Amiran Kvantaliani" userId="120712e4-7e43-4c4b-a801-e52d715b7e2c" providerId="ADAL" clId="{1333E465-1C3C-4638-A7FA-05F38B0536E1}" dt="2024-10-17T09:36:16.179" v="577" actId="478"/>
          <ac:grpSpMkLst>
            <pc:docMk/>
            <pc:sldMk cId="4029771201" sldId="280"/>
            <ac:grpSpMk id="44" creationId="{C8D05713-4096-9D3B-A691-224E16E64870}"/>
          </ac:grpSpMkLst>
        </pc:grpChg>
        <pc:picChg chg="add mod">
          <ac:chgData name="Amiran Kvantaliani" userId="120712e4-7e43-4c4b-a801-e52d715b7e2c" providerId="ADAL" clId="{1333E465-1C3C-4638-A7FA-05F38B0536E1}" dt="2024-10-17T09:36:56.642" v="592" actId="14100"/>
          <ac:picMkLst>
            <pc:docMk/>
            <pc:sldMk cId="4029771201" sldId="280"/>
            <ac:picMk id="52" creationId="{9F157BB8-9CE8-A71B-1CCF-429B9EAA01CB}"/>
          </ac:picMkLst>
        </pc:picChg>
      </pc:sldChg>
      <pc:sldChg chg="addSp delSp modSp add mod ord">
        <pc:chgData name="Amiran Kvantaliani" userId="120712e4-7e43-4c4b-a801-e52d715b7e2c" providerId="ADAL" clId="{1333E465-1C3C-4638-A7FA-05F38B0536E1}" dt="2024-10-17T10:10:47.991" v="1157" actId="1076"/>
        <pc:sldMkLst>
          <pc:docMk/>
          <pc:sldMk cId="2909392425" sldId="281"/>
        </pc:sldMkLst>
        <pc:spChg chg="add mod">
          <ac:chgData name="Amiran Kvantaliani" userId="120712e4-7e43-4c4b-a801-e52d715b7e2c" providerId="ADAL" clId="{1333E465-1C3C-4638-A7FA-05F38B0536E1}" dt="2024-10-17T10:10:09.291" v="1140" actId="1076"/>
          <ac:spMkLst>
            <pc:docMk/>
            <pc:sldMk cId="2909392425" sldId="281"/>
            <ac:spMk id="3" creationId="{17223F51-6F24-5345-40D7-B8D87D03A365}"/>
          </ac:spMkLst>
        </pc:spChg>
        <pc:spChg chg="del">
          <ac:chgData name="Amiran Kvantaliani" userId="120712e4-7e43-4c4b-a801-e52d715b7e2c" providerId="ADAL" clId="{1333E465-1C3C-4638-A7FA-05F38B0536E1}" dt="2024-10-17T10:00:32.027" v="1031" actId="478"/>
          <ac:spMkLst>
            <pc:docMk/>
            <pc:sldMk cId="2909392425" sldId="281"/>
            <ac:spMk id="5" creationId="{AF6A242C-43C8-CBD1-1C80-EB3041FD0A2D}"/>
          </ac:spMkLst>
        </pc:spChg>
        <pc:spChg chg="add mod">
          <ac:chgData name="Amiran Kvantaliani" userId="120712e4-7e43-4c4b-a801-e52d715b7e2c" providerId="ADAL" clId="{1333E465-1C3C-4638-A7FA-05F38B0536E1}" dt="2024-10-17T10:10:47.991" v="1157" actId="1076"/>
          <ac:spMkLst>
            <pc:docMk/>
            <pc:sldMk cId="2909392425" sldId="281"/>
            <ac:spMk id="6" creationId="{194C1484-DFD6-17C7-F8D1-2C681E3DB729}"/>
          </ac:spMkLst>
        </pc:spChg>
        <pc:spChg chg="del">
          <ac:chgData name="Amiran Kvantaliani" userId="120712e4-7e43-4c4b-a801-e52d715b7e2c" providerId="ADAL" clId="{1333E465-1C3C-4638-A7FA-05F38B0536E1}" dt="2024-10-17T10:00:32.027" v="1031" actId="478"/>
          <ac:spMkLst>
            <pc:docMk/>
            <pc:sldMk cId="2909392425" sldId="281"/>
            <ac:spMk id="7" creationId="{6ED76E4F-01D8-EB12-81CD-88F0E515DCD8}"/>
          </ac:spMkLst>
        </pc:spChg>
      </pc:sldChg>
      <pc:sldChg chg="modSp add mod">
        <pc:chgData name="Amiran Kvantaliani" userId="120712e4-7e43-4c4b-a801-e52d715b7e2c" providerId="ADAL" clId="{1333E465-1C3C-4638-A7FA-05F38B0536E1}" dt="2024-10-17T10:15:32.289" v="1200" actId="1076"/>
        <pc:sldMkLst>
          <pc:docMk/>
          <pc:sldMk cId="2496525966" sldId="282"/>
        </pc:sldMkLst>
        <pc:spChg chg="mod">
          <ac:chgData name="Amiran Kvantaliani" userId="120712e4-7e43-4c4b-a801-e52d715b7e2c" providerId="ADAL" clId="{1333E465-1C3C-4638-A7FA-05F38B0536E1}" dt="2024-10-17T10:14:28.113" v="1189" actId="1076"/>
          <ac:spMkLst>
            <pc:docMk/>
            <pc:sldMk cId="2496525966" sldId="282"/>
            <ac:spMk id="3" creationId="{17223F51-6F24-5345-40D7-B8D87D03A365}"/>
          </ac:spMkLst>
        </pc:spChg>
        <pc:spChg chg="mod">
          <ac:chgData name="Amiran Kvantaliani" userId="120712e4-7e43-4c4b-a801-e52d715b7e2c" providerId="ADAL" clId="{1333E465-1C3C-4638-A7FA-05F38B0536E1}" dt="2024-10-17T10:15:32.289" v="1200" actId="1076"/>
          <ac:spMkLst>
            <pc:docMk/>
            <pc:sldMk cId="2496525966" sldId="282"/>
            <ac:spMk id="6" creationId="{194C1484-DFD6-17C7-F8D1-2C681E3DB729}"/>
          </ac:spMkLst>
        </pc:spChg>
      </pc:sldChg>
      <pc:sldChg chg="addSp modSp add mod">
        <pc:chgData name="Amiran Kvantaliani" userId="120712e4-7e43-4c4b-a801-e52d715b7e2c" providerId="ADAL" clId="{1333E465-1C3C-4638-A7FA-05F38B0536E1}" dt="2024-10-17T14:26:46.232" v="3190" actId="692"/>
        <pc:sldMkLst>
          <pc:docMk/>
          <pc:sldMk cId="4223637050" sldId="283"/>
        </pc:sldMkLst>
        <pc:spChg chg="mod">
          <ac:chgData name="Amiran Kvantaliani" userId="120712e4-7e43-4c4b-a801-e52d715b7e2c" providerId="ADAL" clId="{1333E465-1C3C-4638-A7FA-05F38B0536E1}" dt="2024-10-17T11:15:27.635" v="1424" actId="2711"/>
          <ac:spMkLst>
            <pc:docMk/>
            <pc:sldMk cId="4223637050" sldId="283"/>
            <ac:spMk id="3" creationId="{17223F51-6F24-5345-40D7-B8D87D03A365}"/>
          </ac:spMkLst>
        </pc:spChg>
        <pc:spChg chg="mod">
          <ac:chgData name="Amiran Kvantaliani" userId="120712e4-7e43-4c4b-a801-e52d715b7e2c" providerId="ADAL" clId="{1333E465-1C3C-4638-A7FA-05F38B0536E1}" dt="2024-10-17T14:07:01.329" v="2890" actId="1076"/>
          <ac:spMkLst>
            <pc:docMk/>
            <pc:sldMk cId="4223637050" sldId="283"/>
            <ac:spMk id="6" creationId="{194C1484-DFD6-17C7-F8D1-2C681E3DB729}"/>
          </ac:spMkLst>
        </pc:spChg>
        <pc:graphicFrameChg chg="add mod">
          <ac:chgData name="Amiran Kvantaliani" userId="120712e4-7e43-4c4b-a801-e52d715b7e2c" providerId="ADAL" clId="{1333E465-1C3C-4638-A7FA-05F38B0536E1}" dt="2024-10-17T14:26:46.232" v="3190" actId="692"/>
          <ac:graphicFrameMkLst>
            <pc:docMk/>
            <pc:sldMk cId="4223637050" sldId="283"/>
            <ac:graphicFrameMk id="2" creationId="{9B4F8F9A-5591-2B38-E1D6-4110F1B3BB96}"/>
          </ac:graphicFrameMkLst>
        </pc:graphicFrameChg>
      </pc:sldChg>
      <pc:sldChg chg="addSp modSp add del mod">
        <pc:chgData name="Amiran Kvantaliani" userId="120712e4-7e43-4c4b-a801-e52d715b7e2c" providerId="ADAL" clId="{1333E465-1C3C-4638-A7FA-05F38B0536E1}" dt="2024-10-18T11:41:27.294" v="3756" actId="113"/>
        <pc:sldMkLst>
          <pc:docMk/>
          <pc:sldMk cId="824242387" sldId="284"/>
        </pc:sldMkLst>
        <pc:spChg chg="mod">
          <ac:chgData name="Amiran Kvantaliani" userId="120712e4-7e43-4c4b-a801-e52d715b7e2c" providerId="ADAL" clId="{1333E465-1C3C-4638-A7FA-05F38B0536E1}" dt="2024-10-18T11:41:27.294" v="3756" actId="113"/>
          <ac:spMkLst>
            <pc:docMk/>
            <pc:sldMk cId="824242387" sldId="284"/>
            <ac:spMk id="3" creationId="{17223F51-6F24-5345-40D7-B8D87D03A365}"/>
          </ac:spMkLst>
        </pc:spChg>
        <pc:spChg chg="mod">
          <ac:chgData name="Amiran Kvantaliani" userId="120712e4-7e43-4c4b-a801-e52d715b7e2c" providerId="ADAL" clId="{1333E465-1C3C-4638-A7FA-05F38B0536E1}" dt="2024-10-17T14:06:42.842" v="2887" actId="27636"/>
          <ac:spMkLst>
            <pc:docMk/>
            <pc:sldMk cId="824242387" sldId="284"/>
            <ac:spMk id="6" creationId="{194C1484-DFD6-17C7-F8D1-2C681E3DB729}"/>
          </ac:spMkLst>
        </pc:spChg>
        <pc:graphicFrameChg chg="add mod">
          <ac:chgData name="Amiran Kvantaliani" userId="120712e4-7e43-4c4b-a801-e52d715b7e2c" providerId="ADAL" clId="{1333E465-1C3C-4638-A7FA-05F38B0536E1}" dt="2024-10-17T14:06:30.659" v="2883" actId="14100"/>
          <ac:graphicFrameMkLst>
            <pc:docMk/>
            <pc:sldMk cId="824242387" sldId="284"/>
            <ac:graphicFrameMk id="2" creationId="{45AB7468-FB38-022D-97DE-401A8507C9DC}"/>
          </ac:graphicFrameMkLst>
        </pc:graphicFrameChg>
      </pc:sldChg>
      <pc:sldChg chg="addSp delSp modSp add mod modTransition setBg modClrScheme chgLayout">
        <pc:chgData name="Amiran Kvantaliani" userId="120712e4-7e43-4c4b-a801-e52d715b7e2c" providerId="ADAL" clId="{1333E465-1C3C-4638-A7FA-05F38B0536E1}" dt="2024-10-17T14:23:18.417" v="3178" actId="14861"/>
        <pc:sldMkLst>
          <pc:docMk/>
          <pc:sldMk cId="2312610968" sldId="285"/>
        </pc:sldMkLst>
        <pc:spChg chg="del">
          <ac:chgData name="Amiran Kvantaliani" userId="120712e4-7e43-4c4b-a801-e52d715b7e2c" providerId="ADAL" clId="{1333E465-1C3C-4638-A7FA-05F38B0536E1}" dt="2024-10-17T11:21:17.387" v="1465" actId="478"/>
          <ac:spMkLst>
            <pc:docMk/>
            <pc:sldMk cId="2312610968" sldId="285"/>
            <ac:spMk id="3" creationId="{17223F51-6F24-5345-40D7-B8D87D03A365}"/>
          </ac:spMkLst>
        </pc:spChg>
        <pc:spChg chg="add del mod">
          <ac:chgData name="Amiran Kvantaliani" userId="120712e4-7e43-4c4b-a801-e52d715b7e2c" providerId="ADAL" clId="{1333E465-1C3C-4638-A7FA-05F38B0536E1}" dt="2024-10-17T11:33:44.586" v="1637" actId="207"/>
          <ac:spMkLst>
            <pc:docMk/>
            <pc:sldMk cId="2312610968" sldId="285"/>
            <ac:spMk id="5" creationId="{C17E27AE-E91A-F2DC-A7CA-6C8C68C48E0E}"/>
          </ac:spMkLst>
        </pc:spChg>
        <pc:spChg chg="del">
          <ac:chgData name="Amiran Kvantaliani" userId="120712e4-7e43-4c4b-a801-e52d715b7e2c" providerId="ADAL" clId="{1333E465-1C3C-4638-A7FA-05F38B0536E1}" dt="2024-10-17T11:21:17.387" v="1465" actId="478"/>
          <ac:spMkLst>
            <pc:docMk/>
            <pc:sldMk cId="2312610968" sldId="285"/>
            <ac:spMk id="6" creationId="{194C1484-DFD6-17C7-F8D1-2C681E3DB729}"/>
          </ac:spMkLst>
        </pc:spChg>
        <pc:spChg chg="add del mod">
          <ac:chgData name="Amiran Kvantaliani" userId="120712e4-7e43-4c4b-a801-e52d715b7e2c" providerId="ADAL" clId="{1333E465-1C3C-4638-A7FA-05F38B0536E1}" dt="2024-10-17T11:31:24.825" v="1526" actId="478"/>
          <ac:spMkLst>
            <pc:docMk/>
            <pc:sldMk cId="2312610968" sldId="285"/>
            <ac:spMk id="8" creationId="{5E91458C-9357-A9E3-33F0-FF57CD2F231F}"/>
          </ac:spMkLst>
        </pc:spChg>
        <pc:spChg chg="add mod">
          <ac:chgData name="Amiran Kvantaliani" userId="120712e4-7e43-4c4b-a801-e52d715b7e2c" providerId="ADAL" clId="{1333E465-1C3C-4638-A7FA-05F38B0536E1}" dt="2024-10-17T14:11:59.652" v="2939" actId="207"/>
          <ac:spMkLst>
            <pc:docMk/>
            <pc:sldMk cId="2312610968" sldId="285"/>
            <ac:spMk id="14" creationId="{A9DA7681-3A64-56C0-0DCB-AF88F1B801A2}"/>
          </ac:spMkLst>
        </pc:spChg>
        <pc:graphicFrameChg chg="del">
          <ac:chgData name="Amiran Kvantaliani" userId="120712e4-7e43-4c4b-a801-e52d715b7e2c" providerId="ADAL" clId="{1333E465-1C3C-4638-A7FA-05F38B0536E1}" dt="2024-10-17T11:21:17.387" v="1465" actId="478"/>
          <ac:graphicFrameMkLst>
            <pc:docMk/>
            <pc:sldMk cId="2312610968" sldId="285"/>
            <ac:graphicFrameMk id="2" creationId="{9B4F8F9A-5591-2B38-E1D6-4110F1B3BB96}"/>
          </ac:graphicFrameMkLst>
        </pc:graphicFrameChg>
        <pc:graphicFrameChg chg="add del mod modGraphic">
          <ac:chgData name="Amiran Kvantaliani" userId="120712e4-7e43-4c4b-a801-e52d715b7e2c" providerId="ADAL" clId="{1333E465-1C3C-4638-A7FA-05F38B0536E1}" dt="2024-10-17T11:25:10.318" v="1506" actId="478"/>
          <ac:graphicFrameMkLst>
            <pc:docMk/>
            <pc:sldMk cId="2312610968" sldId="285"/>
            <ac:graphicFrameMk id="12" creationId="{5B29D8E0-D319-FD3C-227A-796B009ADB47}"/>
          </ac:graphicFrameMkLst>
        </pc:graphicFrameChg>
        <pc:graphicFrameChg chg="add mod">
          <ac:chgData name="Amiran Kvantaliani" userId="120712e4-7e43-4c4b-a801-e52d715b7e2c" providerId="ADAL" clId="{1333E465-1C3C-4638-A7FA-05F38B0536E1}" dt="2024-10-17T14:23:18.417" v="3178" actId="14861"/>
          <ac:graphicFrameMkLst>
            <pc:docMk/>
            <pc:sldMk cId="2312610968" sldId="285"/>
            <ac:graphicFrameMk id="13" creationId="{1F87AE79-23C3-B638-A304-172F16233961}"/>
          </ac:graphicFrameMkLst>
        </pc:graphicFrameChg>
        <pc:picChg chg="add del mod">
          <ac:chgData name="Amiran Kvantaliani" userId="120712e4-7e43-4c4b-a801-e52d715b7e2c" providerId="ADAL" clId="{1333E465-1C3C-4638-A7FA-05F38B0536E1}" dt="2024-10-17T11:22:06.116" v="1480" actId="478"/>
          <ac:picMkLst>
            <pc:docMk/>
            <pc:sldMk cId="2312610968" sldId="285"/>
            <ac:picMk id="9" creationId="{3A004DCC-6729-9F66-EB82-4C4FBE154FA0}"/>
          </ac:picMkLst>
        </pc:picChg>
        <pc:picChg chg="add del mod">
          <ac:chgData name="Amiran Kvantaliani" userId="120712e4-7e43-4c4b-a801-e52d715b7e2c" providerId="ADAL" clId="{1333E465-1C3C-4638-A7FA-05F38B0536E1}" dt="2024-10-17T11:22:46.537" v="1484" actId="478"/>
          <ac:picMkLst>
            <pc:docMk/>
            <pc:sldMk cId="2312610968" sldId="285"/>
            <ac:picMk id="10" creationId="{425CD694-631D-B5F2-3AD7-DA0B990A0629}"/>
          </ac:picMkLst>
        </pc:picChg>
        <pc:picChg chg="add del mod">
          <ac:chgData name="Amiran Kvantaliani" userId="120712e4-7e43-4c4b-a801-e52d715b7e2c" providerId="ADAL" clId="{1333E465-1C3C-4638-A7FA-05F38B0536E1}" dt="2024-10-17T11:25:34.338" v="1507" actId="478"/>
          <ac:picMkLst>
            <pc:docMk/>
            <pc:sldMk cId="2312610968" sldId="285"/>
            <ac:picMk id="11" creationId="{DB3CE0DC-CB20-6ABC-D65B-F1DC97358DA4}"/>
          </ac:picMkLst>
        </pc:picChg>
      </pc:sldChg>
      <pc:sldChg chg="addSp delSp modSp add mod">
        <pc:chgData name="Amiran Kvantaliani" userId="120712e4-7e43-4c4b-a801-e52d715b7e2c" providerId="ADAL" clId="{1333E465-1C3C-4638-A7FA-05F38B0536E1}" dt="2024-10-17T14:08:59.613" v="2901" actId="12"/>
        <pc:sldMkLst>
          <pc:docMk/>
          <pc:sldMk cId="3255769956" sldId="286"/>
        </pc:sldMkLst>
        <pc:spChg chg="add mod">
          <ac:chgData name="Amiran Kvantaliani" userId="120712e4-7e43-4c4b-a801-e52d715b7e2c" providerId="ADAL" clId="{1333E465-1C3C-4638-A7FA-05F38B0536E1}" dt="2024-10-17T12:48:32.302" v="2187"/>
          <ac:spMkLst>
            <pc:docMk/>
            <pc:sldMk cId="3255769956" sldId="286"/>
            <ac:spMk id="2" creationId="{4EAF2BA8-FEAC-E3E8-EC37-A2E437702D42}"/>
          </ac:spMkLst>
        </pc:spChg>
        <pc:spChg chg="add mod">
          <ac:chgData name="Amiran Kvantaliani" userId="120712e4-7e43-4c4b-a801-e52d715b7e2c" providerId="ADAL" clId="{1333E465-1C3C-4638-A7FA-05F38B0536E1}" dt="2024-10-17T12:48:31.909" v="2185" actId="14100"/>
          <ac:spMkLst>
            <pc:docMk/>
            <pc:sldMk cId="3255769956" sldId="286"/>
            <ac:spMk id="3" creationId="{3DA956BF-6CB5-DE43-D6F7-BCEB310006D0}"/>
          </ac:spMkLst>
        </pc:spChg>
        <pc:spChg chg="add mod">
          <ac:chgData name="Amiran Kvantaliani" userId="120712e4-7e43-4c4b-a801-e52d715b7e2c" providerId="ADAL" clId="{1333E465-1C3C-4638-A7FA-05F38B0536E1}" dt="2024-10-17T12:48:31.909" v="2185" actId="14100"/>
          <ac:spMkLst>
            <pc:docMk/>
            <pc:sldMk cId="3255769956" sldId="286"/>
            <ac:spMk id="4" creationId="{1182C090-1A7C-6A00-7EE9-CA51A77E0123}"/>
          </ac:spMkLst>
        </pc:spChg>
        <pc:spChg chg="del">
          <ac:chgData name="Amiran Kvantaliani" userId="120712e4-7e43-4c4b-a801-e52d715b7e2c" providerId="ADAL" clId="{1333E465-1C3C-4638-A7FA-05F38B0536E1}" dt="2024-10-17T12:48:34.628" v="2188" actId="478"/>
          <ac:spMkLst>
            <pc:docMk/>
            <pc:sldMk cId="3255769956" sldId="286"/>
            <ac:spMk id="5" creationId="{C17E27AE-E91A-F2DC-A7CA-6C8C68C48E0E}"/>
          </ac:spMkLst>
        </pc:spChg>
        <pc:spChg chg="add mod">
          <ac:chgData name="Amiran Kvantaliani" userId="120712e4-7e43-4c4b-a801-e52d715b7e2c" providerId="ADAL" clId="{1333E465-1C3C-4638-A7FA-05F38B0536E1}" dt="2024-10-17T12:48:31.909" v="2185" actId="14100"/>
          <ac:spMkLst>
            <pc:docMk/>
            <pc:sldMk cId="3255769956" sldId="286"/>
            <ac:spMk id="6" creationId="{F55EEAAB-F14B-B3DD-E007-C6D7FCB00F3A}"/>
          </ac:spMkLst>
        </pc:spChg>
        <pc:spChg chg="add mod">
          <ac:chgData name="Amiran Kvantaliani" userId="120712e4-7e43-4c4b-a801-e52d715b7e2c" providerId="ADAL" clId="{1333E465-1C3C-4638-A7FA-05F38B0536E1}" dt="2024-10-17T12:48:32.302" v="2187"/>
          <ac:spMkLst>
            <pc:docMk/>
            <pc:sldMk cId="3255769956" sldId="286"/>
            <ac:spMk id="7" creationId="{AD56CF73-A7FE-8E79-A858-DB9F69D0AD29}"/>
          </ac:spMkLst>
        </pc:spChg>
        <pc:spChg chg="del">
          <ac:chgData name="Amiran Kvantaliani" userId="120712e4-7e43-4c4b-a801-e52d715b7e2c" providerId="ADAL" clId="{1333E465-1C3C-4638-A7FA-05F38B0536E1}" dt="2024-10-17T12:48:25.490" v="2178" actId="478"/>
          <ac:spMkLst>
            <pc:docMk/>
            <pc:sldMk cId="3255769956" sldId="286"/>
            <ac:spMk id="8" creationId="{5E91458C-9357-A9E3-33F0-FF57CD2F231F}"/>
          </ac:spMkLst>
        </pc:spChg>
        <pc:spChg chg="add mod">
          <ac:chgData name="Amiran Kvantaliani" userId="120712e4-7e43-4c4b-a801-e52d715b7e2c" providerId="ADAL" clId="{1333E465-1C3C-4638-A7FA-05F38B0536E1}" dt="2024-10-17T12:48:31.909" v="2185" actId="14100"/>
          <ac:spMkLst>
            <pc:docMk/>
            <pc:sldMk cId="3255769956" sldId="286"/>
            <ac:spMk id="9" creationId="{DD25608D-F7B3-1880-AE28-466DEEED538B}"/>
          </ac:spMkLst>
        </pc:spChg>
        <pc:spChg chg="add mod">
          <ac:chgData name="Amiran Kvantaliani" userId="120712e4-7e43-4c4b-a801-e52d715b7e2c" providerId="ADAL" clId="{1333E465-1C3C-4638-A7FA-05F38B0536E1}" dt="2024-10-17T12:48:31.909" v="2185" actId="14100"/>
          <ac:spMkLst>
            <pc:docMk/>
            <pc:sldMk cId="3255769956" sldId="286"/>
            <ac:spMk id="10" creationId="{1F564A7A-F554-5189-A61B-D3DE9337A4FB}"/>
          </ac:spMkLst>
        </pc:spChg>
        <pc:spChg chg="add mod">
          <ac:chgData name="Amiran Kvantaliani" userId="120712e4-7e43-4c4b-a801-e52d715b7e2c" providerId="ADAL" clId="{1333E465-1C3C-4638-A7FA-05F38B0536E1}" dt="2024-10-17T12:48:31.909" v="2185" actId="14100"/>
          <ac:spMkLst>
            <pc:docMk/>
            <pc:sldMk cId="3255769956" sldId="286"/>
            <ac:spMk id="11" creationId="{655474B2-BFC2-4826-A867-159B43A96CB9}"/>
          </ac:spMkLst>
        </pc:spChg>
        <pc:spChg chg="add mod">
          <ac:chgData name="Amiran Kvantaliani" userId="120712e4-7e43-4c4b-a801-e52d715b7e2c" providerId="ADAL" clId="{1333E465-1C3C-4638-A7FA-05F38B0536E1}" dt="2024-10-17T12:48:31.909" v="2185" actId="14100"/>
          <ac:spMkLst>
            <pc:docMk/>
            <pc:sldMk cId="3255769956" sldId="286"/>
            <ac:spMk id="12" creationId="{7C7B4C90-FA32-060C-C504-535F18E7E3F5}"/>
          </ac:spMkLst>
        </pc:spChg>
        <pc:spChg chg="add mod">
          <ac:chgData name="Amiran Kvantaliani" userId="120712e4-7e43-4c4b-a801-e52d715b7e2c" providerId="ADAL" clId="{1333E465-1C3C-4638-A7FA-05F38B0536E1}" dt="2024-10-17T12:48:31.909" v="2185" actId="14100"/>
          <ac:spMkLst>
            <pc:docMk/>
            <pc:sldMk cId="3255769956" sldId="286"/>
            <ac:spMk id="13" creationId="{2D263DA1-102C-F948-927F-B778F6F75CB8}"/>
          </ac:spMkLst>
        </pc:spChg>
        <pc:spChg chg="add mod">
          <ac:chgData name="Amiran Kvantaliani" userId="120712e4-7e43-4c4b-a801-e52d715b7e2c" providerId="ADAL" clId="{1333E465-1C3C-4638-A7FA-05F38B0536E1}" dt="2024-10-17T14:08:16.240" v="2893" actId="12"/>
          <ac:spMkLst>
            <pc:docMk/>
            <pc:sldMk cId="3255769956" sldId="286"/>
            <ac:spMk id="14" creationId="{D4493F65-3356-5AD1-5BC7-C3E9AB60B7C5}"/>
          </ac:spMkLst>
        </pc:spChg>
        <pc:spChg chg="add mod">
          <ac:chgData name="Amiran Kvantaliani" userId="120712e4-7e43-4c4b-a801-e52d715b7e2c" providerId="ADAL" clId="{1333E465-1C3C-4638-A7FA-05F38B0536E1}" dt="2024-10-17T14:08:16.240" v="2893" actId="12"/>
          <ac:spMkLst>
            <pc:docMk/>
            <pc:sldMk cId="3255769956" sldId="286"/>
            <ac:spMk id="15" creationId="{0822904C-93B2-1E43-EBAF-AA7DC69AAEDF}"/>
          </ac:spMkLst>
        </pc:spChg>
        <pc:spChg chg="add mod">
          <ac:chgData name="Amiran Kvantaliani" userId="120712e4-7e43-4c4b-a801-e52d715b7e2c" providerId="ADAL" clId="{1333E465-1C3C-4638-A7FA-05F38B0536E1}" dt="2024-10-17T14:08:16.240" v="2893" actId="12"/>
          <ac:spMkLst>
            <pc:docMk/>
            <pc:sldMk cId="3255769956" sldId="286"/>
            <ac:spMk id="16" creationId="{DCA70AA0-9FE7-62A3-2512-FFD17AA13D79}"/>
          </ac:spMkLst>
        </pc:spChg>
        <pc:spChg chg="add mod">
          <ac:chgData name="Amiran Kvantaliani" userId="120712e4-7e43-4c4b-a801-e52d715b7e2c" providerId="ADAL" clId="{1333E465-1C3C-4638-A7FA-05F38B0536E1}" dt="2024-10-17T14:08:59.613" v="2901" actId="12"/>
          <ac:spMkLst>
            <pc:docMk/>
            <pc:sldMk cId="3255769956" sldId="286"/>
            <ac:spMk id="17" creationId="{56513B5C-488B-AC6B-22B5-246A555CE7C3}"/>
          </ac:spMkLst>
        </pc:spChg>
        <pc:spChg chg="add mod">
          <ac:chgData name="Amiran Kvantaliani" userId="120712e4-7e43-4c4b-a801-e52d715b7e2c" providerId="ADAL" clId="{1333E465-1C3C-4638-A7FA-05F38B0536E1}" dt="2024-10-17T14:08:16.240" v="2893" actId="12"/>
          <ac:spMkLst>
            <pc:docMk/>
            <pc:sldMk cId="3255769956" sldId="286"/>
            <ac:spMk id="18" creationId="{F6744F95-8702-6D7A-0A10-8F753E4322DE}"/>
          </ac:spMkLst>
        </pc:spChg>
        <pc:spChg chg="add del mod">
          <ac:chgData name="Amiran Kvantaliani" userId="120712e4-7e43-4c4b-a801-e52d715b7e2c" providerId="ADAL" clId="{1333E465-1C3C-4638-A7FA-05F38B0536E1}" dt="2024-10-17T12:58:36.015" v="2253"/>
          <ac:spMkLst>
            <pc:docMk/>
            <pc:sldMk cId="3255769956" sldId="286"/>
            <ac:spMk id="19" creationId="{500056D6-CB31-C7E5-BEE5-38BD83E26E2A}"/>
          </ac:spMkLst>
        </pc:spChg>
        <pc:spChg chg="add mod">
          <ac:chgData name="Amiran Kvantaliani" userId="120712e4-7e43-4c4b-a801-e52d715b7e2c" providerId="ADAL" clId="{1333E465-1C3C-4638-A7FA-05F38B0536E1}" dt="2024-10-17T14:08:23.334" v="2894" actId="12"/>
          <ac:spMkLst>
            <pc:docMk/>
            <pc:sldMk cId="3255769956" sldId="286"/>
            <ac:spMk id="20" creationId="{25AA8A24-1D57-A636-51E5-9B68DF41FFA8}"/>
          </ac:spMkLst>
        </pc:spChg>
        <pc:spChg chg="add mod">
          <ac:chgData name="Amiran Kvantaliani" userId="120712e4-7e43-4c4b-a801-e52d715b7e2c" providerId="ADAL" clId="{1333E465-1C3C-4638-A7FA-05F38B0536E1}" dt="2024-10-17T12:58:38.668" v="2255"/>
          <ac:spMkLst>
            <pc:docMk/>
            <pc:sldMk cId="3255769956" sldId="286"/>
            <ac:spMk id="21" creationId="{AB3093BE-A327-9D33-B678-7323C8D036ED}"/>
          </ac:spMkLst>
        </pc:spChg>
        <pc:spChg chg="add mod">
          <ac:chgData name="Amiran Kvantaliani" userId="120712e4-7e43-4c4b-a801-e52d715b7e2c" providerId="ADAL" clId="{1333E465-1C3C-4638-A7FA-05F38B0536E1}" dt="2024-10-17T12:58:40.120" v="2256"/>
          <ac:spMkLst>
            <pc:docMk/>
            <pc:sldMk cId="3255769956" sldId="286"/>
            <ac:spMk id="22" creationId="{E02F97F4-5217-E485-2B25-56FD2F8AB432}"/>
          </ac:spMkLst>
        </pc:spChg>
        <pc:spChg chg="add mod">
          <ac:chgData name="Amiran Kvantaliani" userId="120712e4-7e43-4c4b-a801-e52d715b7e2c" providerId="ADAL" clId="{1333E465-1C3C-4638-A7FA-05F38B0536E1}" dt="2024-10-17T12:58:40.591" v="2257"/>
          <ac:spMkLst>
            <pc:docMk/>
            <pc:sldMk cId="3255769956" sldId="286"/>
            <ac:spMk id="23" creationId="{DD5A992C-9EAA-A869-5400-5487C53848A5}"/>
          </ac:spMkLst>
        </pc:spChg>
        <pc:spChg chg="add mod">
          <ac:chgData name="Amiran Kvantaliani" userId="120712e4-7e43-4c4b-a801-e52d715b7e2c" providerId="ADAL" clId="{1333E465-1C3C-4638-A7FA-05F38B0536E1}" dt="2024-10-17T14:08:30.422" v="2897" actId="12"/>
          <ac:spMkLst>
            <pc:docMk/>
            <pc:sldMk cId="3255769956" sldId="286"/>
            <ac:spMk id="24" creationId="{DC3E7A24-3B29-0DBB-7F43-DE5DAB8D3E88}"/>
          </ac:spMkLst>
        </pc:spChg>
        <pc:spChg chg="add mod">
          <ac:chgData name="Amiran Kvantaliani" userId="120712e4-7e43-4c4b-a801-e52d715b7e2c" providerId="ADAL" clId="{1333E465-1C3C-4638-A7FA-05F38B0536E1}" dt="2024-10-17T14:08:33.519" v="2898" actId="12"/>
          <ac:spMkLst>
            <pc:docMk/>
            <pc:sldMk cId="3255769956" sldId="286"/>
            <ac:spMk id="25" creationId="{DE5CE8FA-69EA-7427-B2C2-38382EBBD9C9}"/>
          </ac:spMkLst>
        </pc:spChg>
        <pc:spChg chg="add mod">
          <ac:chgData name="Amiran Kvantaliani" userId="120712e4-7e43-4c4b-a801-e52d715b7e2c" providerId="ADAL" clId="{1333E465-1C3C-4638-A7FA-05F38B0536E1}" dt="2024-10-17T14:08:35.439" v="2899" actId="12"/>
          <ac:spMkLst>
            <pc:docMk/>
            <pc:sldMk cId="3255769956" sldId="286"/>
            <ac:spMk id="26" creationId="{E17B4093-0680-042F-5522-E6EFA8BD116D}"/>
          </ac:spMkLst>
        </pc:spChg>
        <pc:spChg chg="add mod">
          <ac:chgData name="Amiran Kvantaliani" userId="120712e4-7e43-4c4b-a801-e52d715b7e2c" providerId="ADAL" clId="{1333E465-1C3C-4638-A7FA-05F38B0536E1}" dt="2024-10-17T14:08:37.166" v="2900" actId="12"/>
          <ac:spMkLst>
            <pc:docMk/>
            <pc:sldMk cId="3255769956" sldId="286"/>
            <ac:spMk id="27" creationId="{55D01A94-4F09-24A4-1D58-8ACFB19B35E8}"/>
          </ac:spMkLst>
        </pc:spChg>
      </pc:sldChg>
      <pc:sldChg chg="modSp add mod">
        <pc:chgData name="Amiran Kvantaliani" userId="120712e4-7e43-4c4b-a801-e52d715b7e2c" providerId="ADAL" clId="{1333E465-1C3C-4638-A7FA-05F38B0536E1}" dt="2024-10-17T12:47:37.830" v="2171" actId="1076"/>
        <pc:sldMkLst>
          <pc:docMk/>
          <pc:sldMk cId="555312113" sldId="287"/>
        </pc:sldMkLst>
        <pc:spChg chg="mod">
          <ac:chgData name="Amiran Kvantaliani" userId="120712e4-7e43-4c4b-a801-e52d715b7e2c" providerId="ADAL" clId="{1333E465-1C3C-4638-A7FA-05F38B0536E1}" dt="2024-10-17T12:47:23.469" v="2168" actId="207"/>
          <ac:spMkLst>
            <pc:docMk/>
            <pc:sldMk cId="555312113" sldId="287"/>
            <ac:spMk id="5" creationId="{C17E27AE-E91A-F2DC-A7CA-6C8C68C48E0E}"/>
          </ac:spMkLst>
        </pc:spChg>
        <pc:spChg chg="mod">
          <ac:chgData name="Amiran Kvantaliani" userId="120712e4-7e43-4c4b-a801-e52d715b7e2c" providerId="ADAL" clId="{1333E465-1C3C-4638-A7FA-05F38B0536E1}" dt="2024-10-17T12:47:37.830" v="2171" actId="1076"/>
          <ac:spMkLst>
            <pc:docMk/>
            <pc:sldMk cId="555312113" sldId="287"/>
            <ac:spMk id="8" creationId="{5E91458C-9357-A9E3-33F0-FF57CD2F231F}"/>
          </ac:spMkLst>
        </pc:spChg>
      </pc:sldChg>
      <pc:sldChg chg="addSp modSp add mod">
        <pc:chgData name="Amiran Kvantaliani" userId="120712e4-7e43-4c4b-a801-e52d715b7e2c" providerId="ADAL" clId="{1333E465-1C3C-4638-A7FA-05F38B0536E1}" dt="2024-10-17T12:44:37.683" v="2139" actId="20577"/>
        <pc:sldMkLst>
          <pc:docMk/>
          <pc:sldMk cId="986516213" sldId="288"/>
        </pc:sldMkLst>
        <pc:spChg chg="mod">
          <ac:chgData name="Amiran Kvantaliani" userId="120712e4-7e43-4c4b-a801-e52d715b7e2c" providerId="ADAL" clId="{1333E465-1C3C-4638-A7FA-05F38B0536E1}" dt="2024-10-17T12:44:01.817" v="2133" actId="207"/>
          <ac:spMkLst>
            <pc:docMk/>
            <pc:sldMk cId="986516213" sldId="288"/>
            <ac:spMk id="5" creationId="{C17E27AE-E91A-F2DC-A7CA-6C8C68C48E0E}"/>
          </ac:spMkLst>
        </pc:spChg>
        <pc:spChg chg="mod">
          <ac:chgData name="Amiran Kvantaliani" userId="120712e4-7e43-4c4b-a801-e52d715b7e2c" providerId="ADAL" clId="{1333E465-1C3C-4638-A7FA-05F38B0536E1}" dt="2024-10-17T12:44:32.781" v="2138" actId="1076"/>
          <ac:spMkLst>
            <pc:docMk/>
            <pc:sldMk cId="986516213" sldId="288"/>
            <ac:spMk id="6" creationId="{E5459CC5-3919-6222-6FBB-C64DE4F36338}"/>
          </ac:spMkLst>
        </pc:spChg>
        <pc:spChg chg="mod">
          <ac:chgData name="Amiran Kvantaliani" userId="120712e4-7e43-4c4b-a801-e52d715b7e2c" providerId="ADAL" clId="{1333E465-1C3C-4638-A7FA-05F38B0536E1}" dt="2024-10-17T12:44:37.683" v="2139" actId="20577"/>
          <ac:spMkLst>
            <pc:docMk/>
            <pc:sldMk cId="986516213" sldId="288"/>
            <ac:spMk id="8" creationId="{5E91458C-9357-A9E3-33F0-FF57CD2F231F}"/>
          </ac:spMkLst>
        </pc:spChg>
        <pc:grpChg chg="add mod">
          <ac:chgData name="Amiran Kvantaliani" userId="120712e4-7e43-4c4b-a801-e52d715b7e2c" providerId="ADAL" clId="{1333E465-1C3C-4638-A7FA-05F38B0536E1}" dt="2024-10-17T12:42:17.280" v="2115" actId="1076"/>
          <ac:grpSpMkLst>
            <pc:docMk/>
            <pc:sldMk cId="986516213" sldId="288"/>
            <ac:grpSpMk id="2" creationId="{E3F8E9B1-C912-8258-BC8E-8D4BC605356C}"/>
          </ac:grpSpMkLst>
        </pc:grpChg>
        <pc:graphicFrameChg chg="mod modGraphic">
          <ac:chgData name="Amiran Kvantaliani" userId="120712e4-7e43-4c4b-a801-e52d715b7e2c" providerId="ADAL" clId="{1333E465-1C3C-4638-A7FA-05F38B0536E1}" dt="2024-10-17T12:39:08.989" v="2081" actId="692"/>
          <ac:graphicFrameMkLst>
            <pc:docMk/>
            <pc:sldMk cId="986516213" sldId="288"/>
            <ac:graphicFrameMk id="3" creationId="{A582AB3E-06D6-09CF-F018-FF37809DBC09}"/>
          </ac:graphicFrameMkLst>
        </pc:graphicFrameChg>
        <pc:graphicFrameChg chg="mod modGraphic">
          <ac:chgData name="Amiran Kvantaliani" userId="120712e4-7e43-4c4b-a801-e52d715b7e2c" providerId="ADAL" clId="{1333E465-1C3C-4638-A7FA-05F38B0536E1}" dt="2024-10-17T12:40:06.633" v="2090" actId="692"/>
          <ac:graphicFrameMkLst>
            <pc:docMk/>
            <pc:sldMk cId="986516213" sldId="288"/>
            <ac:graphicFrameMk id="4" creationId="{BAB450CF-0D10-A1A2-15AB-9D566032E443}"/>
          </ac:graphicFrameMkLst>
        </pc:graphicFrameChg>
      </pc:sldChg>
      <pc:sldChg chg="addSp delSp modSp add mod modAnim">
        <pc:chgData name="Amiran Kvantaliani" userId="120712e4-7e43-4c4b-a801-e52d715b7e2c" providerId="ADAL" clId="{1333E465-1C3C-4638-A7FA-05F38B0536E1}" dt="2024-10-18T11:41:55.621" v="3759" actId="113"/>
        <pc:sldMkLst>
          <pc:docMk/>
          <pc:sldMk cId="3870731298" sldId="289"/>
        </pc:sldMkLst>
        <pc:spChg chg="mod">
          <ac:chgData name="Amiran Kvantaliani" userId="120712e4-7e43-4c4b-a801-e52d715b7e2c" providerId="ADAL" clId="{1333E465-1C3C-4638-A7FA-05F38B0536E1}" dt="2024-10-17T12:32:43.775" v="2002" actId="1076"/>
          <ac:spMkLst>
            <pc:docMk/>
            <pc:sldMk cId="3870731298" sldId="289"/>
            <ac:spMk id="3" creationId="{2512A2F9-B58C-1B0F-0828-B104D5F4B047}"/>
          </ac:spMkLst>
        </pc:spChg>
        <pc:spChg chg="del mod">
          <ac:chgData name="Amiran Kvantaliani" userId="120712e4-7e43-4c4b-a801-e52d715b7e2c" providerId="ADAL" clId="{1333E465-1C3C-4638-A7FA-05F38B0536E1}" dt="2024-10-17T12:15:29.113" v="1850" actId="478"/>
          <ac:spMkLst>
            <pc:docMk/>
            <pc:sldMk cId="3870731298" sldId="289"/>
            <ac:spMk id="5" creationId="{C17E27AE-E91A-F2DC-A7CA-6C8C68C48E0E}"/>
          </ac:spMkLst>
        </pc:spChg>
        <pc:spChg chg="mod">
          <ac:chgData name="Amiran Kvantaliani" userId="120712e4-7e43-4c4b-a801-e52d715b7e2c" providerId="ADAL" clId="{1333E465-1C3C-4638-A7FA-05F38B0536E1}" dt="2024-10-17T12:32:43.775" v="2002" actId="1076"/>
          <ac:spMkLst>
            <pc:docMk/>
            <pc:sldMk cId="3870731298" sldId="289"/>
            <ac:spMk id="6" creationId="{14DA4B94-89AE-8C08-77D7-781542C2D2A1}"/>
          </ac:spMkLst>
        </pc:spChg>
        <pc:spChg chg="del">
          <ac:chgData name="Amiran Kvantaliani" userId="120712e4-7e43-4c4b-a801-e52d715b7e2c" providerId="ADAL" clId="{1333E465-1C3C-4638-A7FA-05F38B0536E1}" dt="2024-10-17T12:14:22.877" v="1840" actId="478"/>
          <ac:spMkLst>
            <pc:docMk/>
            <pc:sldMk cId="3870731298" sldId="289"/>
            <ac:spMk id="8" creationId="{5E91458C-9357-A9E3-33F0-FF57CD2F231F}"/>
          </ac:spMkLst>
        </pc:spChg>
        <pc:spChg chg="mod">
          <ac:chgData name="Amiran Kvantaliani" userId="120712e4-7e43-4c4b-a801-e52d715b7e2c" providerId="ADAL" clId="{1333E465-1C3C-4638-A7FA-05F38B0536E1}" dt="2024-10-17T12:32:43.775" v="2002" actId="1076"/>
          <ac:spMkLst>
            <pc:docMk/>
            <pc:sldMk cId="3870731298" sldId="289"/>
            <ac:spMk id="9" creationId="{E7CF4F02-67CD-F8B2-BCCA-4262EB9F0503}"/>
          </ac:spMkLst>
        </pc:spChg>
        <pc:spChg chg="mod">
          <ac:chgData name="Amiran Kvantaliani" userId="120712e4-7e43-4c4b-a801-e52d715b7e2c" providerId="ADAL" clId="{1333E465-1C3C-4638-A7FA-05F38B0536E1}" dt="2024-10-17T12:32:43.775" v="2002" actId="1076"/>
          <ac:spMkLst>
            <pc:docMk/>
            <pc:sldMk cId="3870731298" sldId="289"/>
            <ac:spMk id="11" creationId="{62FABEE9-E152-D038-2066-A70559F638B8}"/>
          </ac:spMkLst>
        </pc:spChg>
        <pc:spChg chg="mod">
          <ac:chgData name="Amiran Kvantaliani" userId="120712e4-7e43-4c4b-a801-e52d715b7e2c" providerId="ADAL" clId="{1333E465-1C3C-4638-A7FA-05F38B0536E1}" dt="2024-10-17T12:32:43.775" v="2002" actId="1076"/>
          <ac:spMkLst>
            <pc:docMk/>
            <pc:sldMk cId="3870731298" sldId="289"/>
            <ac:spMk id="13" creationId="{729CC4CE-DE80-92CF-6FE2-FDD574338655}"/>
          </ac:spMkLst>
        </pc:spChg>
        <pc:spChg chg="mod">
          <ac:chgData name="Amiran Kvantaliani" userId="120712e4-7e43-4c4b-a801-e52d715b7e2c" providerId="ADAL" clId="{1333E465-1C3C-4638-A7FA-05F38B0536E1}" dt="2024-10-17T12:32:43.775" v="2002" actId="1076"/>
          <ac:spMkLst>
            <pc:docMk/>
            <pc:sldMk cId="3870731298" sldId="289"/>
            <ac:spMk id="14" creationId="{1A3F6356-42FE-8137-A4CE-F52714077AD8}"/>
          </ac:spMkLst>
        </pc:spChg>
        <pc:spChg chg="mod">
          <ac:chgData name="Amiran Kvantaliani" userId="120712e4-7e43-4c4b-a801-e52d715b7e2c" providerId="ADAL" clId="{1333E465-1C3C-4638-A7FA-05F38B0536E1}" dt="2024-10-17T12:32:43.775" v="2002" actId="1076"/>
          <ac:spMkLst>
            <pc:docMk/>
            <pc:sldMk cId="3870731298" sldId="289"/>
            <ac:spMk id="15" creationId="{1210F0B6-6E9A-97E3-48D7-1DFC1AF250E3}"/>
          </ac:spMkLst>
        </pc:spChg>
        <pc:spChg chg="mod">
          <ac:chgData name="Amiran Kvantaliani" userId="120712e4-7e43-4c4b-a801-e52d715b7e2c" providerId="ADAL" clId="{1333E465-1C3C-4638-A7FA-05F38B0536E1}" dt="2024-10-17T12:28:59.970" v="1968"/>
          <ac:spMkLst>
            <pc:docMk/>
            <pc:sldMk cId="3870731298" sldId="289"/>
            <ac:spMk id="17" creationId="{323E7D65-2A3F-CFB6-961C-05433C04633A}"/>
          </ac:spMkLst>
        </pc:spChg>
        <pc:spChg chg="mod">
          <ac:chgData name="Amiran Kvantaliani" userId="120712e4-7e43-4c4b-a801-e52d715b7e2c" providerId="ADAL" clId="{1333E465-1C3C-4638-A7FA-05F38B0536E1}" dt="2024-10-17T12:28:59.970" v="1968"/>
          <ac:spMkLst>
            <pc:docMk/>
            <pc:sldMk cId="3870731298" sldId="289"/>
            <ac:spMk id="19" creationId="{72CD6C79-0BE7-1538-D760-72E3DD8F738D}"/>
          </ac:spMkLst>
        </pc:spChg>
        <pc:spChg chg="mod">
          <ac:chgData name="Amiran Kvantaliani" userId="120712e4-7e43-4c4b-a801-e52d715b7e2c" providerId="ADAL" clId="{1333E465-1C3C-4638-A7FA-05F38B0536E1}" dt="2024-10-17T12:28:59.970" v="1968"/>
          <ac:spMkLst>
            <pc:docMk/>
            <pc:sldMk cId="3870731298" sldId="289"/>
            <ac:spMk id="21" creationId="{CFFCF29F-34A6-6F8C-E340-3EF09AB77FEC}"/>
          </ac:spMkLst>
        </pc:spChg>
        <pc:spChg chg="mod">
          <ac:chgData name="Amiran Kvantaliani" userId="120712e4-7e43-4c4b-a801-e52d715b7e2c" providerId="ADAL" clId="{1333E465-1C3C-4638-A7FA-05F38B0536E1}" dt="2024-10-17T12:28:59.970" v="1968"/>
          <ac:spMkLst>
            <pc:docMk/>
            <pc:sldMk cId="3870731298" sldId="289"/>
            <ac:spMk id="23" creationId="{6BDCD071-6877-8C99-27F6-101B04522A50}"/>
          </ac:spMkLst>
        </pc:spChg>
        <pc:spChg chg="mod">
          <ac:chgData name="Amiran Kvantaliani" userId="120712e4-7e43-4c4b-a801-e52d715b7e2c" providerId="ADAL" clId="{1333E465-1C3C-4638-A7FA-05F38B0536E1}" dt="2024-10-17T12:28:59.970" v="1968"/>
          <ac:spMkLst>
            <pc:docMk/>
            <pc:sldMk cId="3870731298" sldId="289"/>
            <ac:spMk id="25" creationId="{7D124558-C0DC-CEE2-A41E-2F09C3A9648F}"/>
          </ac:spMkLst>
        </pc:spChg>
        <pc:spChg chg="mod">
          <ac:chgData name="Amiran Kvantaliani" userId="120712e4-7e43-4c4b-a801-e52d715b7e2c" providerId="ADAL" clId="{1333E465-1C3C-4638-A7FA-05F38B0536E1}" dt="2024-10-17T12:28:59.970" v="1968"/>
          <ac:spMkLst>
            <pc:docMk/>
            <pc:sldMk cId="3870731298" sldId="289"/>
            <ac:spMk id="26" creationId="{DE352F6F-A401-8B16-527C-6FB682777736}"/>
          </ac:spMkLst>
        </pc:spChg>
        <pc:spChg chg="mod">
          <ac:chgData name="Amiran Kvantaliani" userId="120712e4-7e43-4c4b-a801-e52d715b7e2c" providerId="ADAL" clId="{1333E465-1C3C-4638-A7FA-05F38B0536E1}" dt="2024-10-17T12:28:59.970" v="1968"/>
          <ac:spMkLst>
            <pc:docMk/>
            <pc:sldMk cId="3870731298" sldId="289"/>
            <ac:spMk id="27" creationId="{95EF3DEE-8C97-B04B-5810-5FA71160A39F}"/>
          </ac:spMkLst>
        </pc:spChg>
        <pc:spChg chg="add mod">
          <ac:chgData name="Amiran Kvantaliani" userId="120712e4-7e43-4c4b-a801-e52d715b7e2c" providerId="ADAL" clId="{1333E465-1C3C-4638-A7FA-05F38B0536E1}" dt="2024-10-17T12:37:01.579" v="2067" actId="1076"/>
          <ac:spMkLst>
            <pc:docMk/>
            <pc:sldMk cId="3870731298" sldId="289"/>
            <ac:spMk id="29" creationId="{5B44988B-0961-2944-B528-7599B5AE161D}"/>
          </ac:spMkLst>
        </pc:spChg>
        <pc:spChg chg="add mod">
          <ac:chgData name="Amiran Kvantaliani" userId="120712e4-7e43-4c4b-a801-e52d715b7e2c" providerId="ADAL" clId="{1333E465-1C3C-4638-A7FA-05F38B0536E1}" dt="2024-10-18T11:41:55.621" v="3759" actId="113"/>
          <ac:spMkLst>
            <pc:docMk/>
            <pc:sldMk cId="3870731298" sldId="289"/>
            <ac:spMk id="30" creationId="{DDB237AD-6E44-CAAA-9B18-0704A541D564}"/>
          </ac:spMkLst>
        </pc:spChg>
        <pc:grpChg chg="add mod">
          <ac:chgData name="Amiran Kvantaliani" userId="120712e4-7e43-4c4b-a801-e52d715b7e2c" providerId="ADAL" clId="{1333E465-1C3C-4638-A7FA-05F38B0536E1}" dt="2024-10-17T12:32:43.775" v="2002" actId="1076"/>
          <ac:grpSpMkLst>
            <pc:docMk/>
            <pc:sldMk cId="3870731298" sldId="289"/>
            <ac:grpSpMk id="2" creationId="{9D2CE47C-5A3E-90F9-2875-9612BF3FD4B8}"/>
          </ac:grpSpMkLst>
        </pc:grpChg>
        <pc:grpChg chg="add del mod">
          <ac:chgData name="Amiran Kvantaliani" userId="120712e4-7e43-4c4b-a801-e52d715b7e2c" providerId="ADAL" clId="{1333E465-1C3C-4638-A7FA-05F38B0536E1}" dt="2024-10-17T12:29:03.413" v="1969" actId="478"/>
          <ac:grpSpMkLst>
            <pc:docMk/>
            <pc:sldMk cId="3870731298" sldId="289"/>
            <ac:grpSpMk id="16" creationId="{7D33BB88-B6E9-5CEA-FEBA-5E065DD16883}"/>
          </ac:grpSpMkLst>
        </pc:grpChg>
        <pc:graphicFrameChg chg="mod modGraphic">
          <ac:chgData name="Amiran Kvantaliani" userId="120712e4-7e43-4c4b-a801-e52d715b7e2c" providerId="ADAL" clId="{1333E465-1C3C-4638-A7FA-05F38B0536E1}" dt="2024-10-17T12:32:43.775" v="2002" actId="1076"/>
          <ac:graphicFrameMkLst>
            <pc:docMk/>
            <pc:sldMk cId="3870731298" sldId="289"/>
            <ac:graphicFrameMk id="4" creationId="{EEB5BE6A-C5C8-DEFE-7758-996AE2C53801}"/>
          </ac:graphicFrameMkLst>
        </pc:graphicFrameChg>
        <pc:graphicFrameChg chg="mod modGraphic">
          <ac:chgData name="Amiran Kvantaliani" userId="120712e4-7e43-4c4b-a801-e52d715b7e2c" providerId="ADAL" clId="{1333E465-1C3C-4638-A7FA-05F38B0536E1}" dt="2024-10-17T12:32:43.775" v="2002" actId="1076"/>
          <ac:graphicFrameMkLst>
            <pc:docMk/>
            <pc:sldMk cId="3870731298" sldId="289"/>
            <ac:graphicFrameMk id="7" creationId="{854F1BBA-C544-4268-1737-BE6124DEB265}"/>
          </ac:graphicFrameMkLst>
        </pc:graphicFrameChg>
        <pc:graphicFrameChg chg="mod modGraphic">
          <ac:chgData name="Amiran Kvantaliani" userId="120712e4-7e43-4c4b-a801-e52d715b7e2c" providerId="ADAL" clId="{1333E465-1C3C-4638-A7FA-05F38B0536E1}" dt="2024-10-17T12:32:43.775" v="2002" actId="1076"/>
          <ac:graphicFrameMkLst>
            <pc:docMk/>
            <pc:sldMk cId="3870731298" sldId="289"/>
            <ac:graphicFrameMk id="10" creationId="{F3716E24-512C-F8F7-B887-FEBA8EDED64D}"/>
          </ac:graphicFrameMkLst>
        </pc:graphicFrameChg>
        <pc:graphicFrameChg chg="mod modGraphic">
          <ac:chgData name="Amiran Kvantaliani" userId="120712e4-7e43-4c4b-a801-e52d715b7e2c" providerId="ADAL" clId="{1333E465-1C3C-4638-A7FA-05F38B0536E1}" dt="2024-10-17T12:32:43.775" v="2002" actId="1076"/>
          <ac:graphicFrameMkLst>
            <pc:docMk/>
            <pc:sldMk cId="3870731298" sldId="289"/>
            <ac:graphicFrameMk id="12" creationId="{7663F9FF-46E8-7D15-3AC3-DFCAE0E9C69A}"/>
          </ac:graphicFrameMkLst>
        </pc:graphicFrameChg>
        <pc:graphicFrameChg chg="mod">
          <ac:chgData name="Amiran Kvantaliani" userId="120712e4-7e43-4c4b-a801-e52d715b7e2c" providerId="ADAL" clId="{1333E465-1C3C-4638-A7FA-05F38B0536E1}" dt="2024-10-17T12:28:59.970" v="1968"/>
          <ac:graphicFrameMkLst>
            <pc:docMk/>
            <pc:sldMk cId="3870731298" sldId="289"/>
            <ac:graphicFrameMk id="18" creationId="{8C489941-FF21-14E1-2B3E-ACA96D6BAD53}"/>
          </ac:graphicFrameMkLst>
        </pc:graphicFrameChg>
        <pc:graphicFrameChg chg="mod">
          <ac:chgData name="Amiran Kvantaliani" userId="120712e4-7e43-4c4b-a801-e52d715b7e2c" providerId="ADAL" clId="{1333E465-1C3C-4638-A7FA-05F38B0536E1}" dt="2024-10-17T12:28:59.970" v="1968"/>
          <ac:graphicFrameMkLst>
            <pc:docMk/>
            <pc:sldMk cId="3870731298" sldId="289"/>
            <ac:graphicFrameMk id="20" creationId="{E3D927ED-2412-6486-BE10-F4F28F78D126}"/>
          </ac:graphicFrameMkLst>
        </pc:graphicFrameChg>
        <pc:graphicFrameChg chg="mod">
          <ac:chgData name="Amiran Kvantaliani" userId="120712e4-7e43-4c4b-a801-e52d715b7e2c" providerId="ADAL" clId="{1333E465-1C3C-4638-A7FA-05F38B0536E1}" dt="2024-10-17T12:28:59.970" v="1968"/>
          <ac:graphicFrameMkLst>
            <pc:docMk/>
            <pc:sldMk cId="3870731298" sldId="289"/>
            <ac:graphicFrameMk id="22" creationId="{F667BC4D-3B20-F03B-F904-AB12542AB4DE}"/>
          </ac:graphicFrameMkLst>
        </pc:graphicFrameChg>
        <pc:graphicFrameChg chg="mod">
          <ac:chgData name="Amiran Kvantaliani" userId="120712e4-7e43-4c4b-a801-e52d715b7e2c" providerId="ADAL" clId="{1333E465-1C3C-4638-A7FA-05F38B0536E1}" dt="2024-10-17T12:28:59.970" v="1968"/>
          <ac:graphicFrameMkLst>
            <pc:docMk/>
            <pc:sldMk cId="3870731298" sldId="289"/>
            <ac:graphicFrameMk id="24" creationId="{B905E49F-6C0D-51AC-E172-436DC7F46375}"/>
          </ac:graphicFrameMkLst>
        </pc:graphicFrameChg>
        <pc:graphicFrameChg chg="add mod modGraphic">
          <ac:chgData name="Amiran Kvantaliani" userId="120712e4-7e43-4c4b-a801-e52d715b7e2c" providerId="ADAL" clId="{1333E465-1C3C-4638-A7FA-05F38B0536E1}" dt="2024-10-17T12:32:49.892" v="2003" actId="1076"/>
          <ac:graphicFrameMkLst>
            <pc:docMk/>
            <pc:sldMk cId="3870731298" sldId="289"/>
            <ac:graphicFrameMk id="28" creationId="{7616C65D-3EB9-1430-0C64-C44D6A06FD29}"/>
          </ac:graphicFrameMkLst>
        </pc:graphicFrameChg>
      </pc:sldChg>
      <pc:sldChg chg="addSp delSp modSp add mod">
        <pc:chgData name="Amiran Kvantaliani" userId="120712e4-7e43-4c4b-a801-e52d715b7e2c" providerId="ADAL" clId="{1333E465-1C3C-4638-A7FA-05F38B0536E1}" dt="2024-10-17T12:36:30.249" v="2065" actId="1076"/>
        <pc:sldMkLst>
          <pc:docMk/>
          <pc:sldMk cId="3919596955" sldId="290"/>
        </pc:sldMkLst>
        <pc:spChg chg="add mod">
          <ac:chgData name="Amiran Kvantaliani" userId="120712e4-7e43-4c4b-a801-e52d715b7e2c" providerId="ADAL" clId="{1333E465-1C3C-4638-A7FA-05F38B0536E1}" dt="2024-10-17T12:06:15.348" v="1759"/>
          <ac:spMkLst>
            <pc:docMk/>
            <pc:sldMk cId="3919596955" sldId="290"/>
            <ac:spMk id="2" creationId="{2F89D963-764B-9BB4-D2DD-33A9B3AF00F9}"/>
          </ac:spMkLst>
        </pc:spChg>
        <pc:spChg chg="add mod">
          <ac:chgData name="Amiran Kvantaliani" userId="120712e4-7e43-4c4b-a801-e52d715b7e2c" providerId="ADAL" clId="{1333E465-1C3C-4638-A7FA-05F38B0536E1}" dt="2024-10-17T12:06:09.904" v="1758"/>
          <ac:spMkLst>
            <pc:docMk/>
            <pc:sldMk cId="3919596955" sldId="290"/>
            <ac:spMk id="3" creationId="{B592B577-7B03-45DE-AC92-9B8ECF267CFB}"/>
          </ac:spMkLst>
        </pc:spChg>
        <pc:spChg chg="add mod">
          <ac:chgData name="Amiran Kvantaliani" userId="120712e4-7e43-4c4b-a801-e52d715b7e2c" providerId="ADAL" clId="{1333E465-1C3C-4638-A7FA-05F38B0536E1}" dt="2024-10-17T12:06:09.904" v="1758"/>
          <ac:spMkLst>
            <pc:docMk/>
            <pc:sldMk cId="3919596955" sldId="290"/>
            <ac:spMk id="4" creationId="{07DADD41-D605-CC8D-A354-EFD0EDA9B3AD}"/>
          </ac:spMkLst>
        </pc:spChg>
        <pc:spChg chg="mod">
          <ac:chgData name="Amiran Kvantaliani" userId="120712e4-7e43-4c4b-a801-e52d715b7e2c" providerId="ADAL" clId="{1333E465-1C3C-4638-A7FA-05F38B0536E1}" dt="2024-10-17T12:13:51.494" v="1836" actId="1076"/>
          <ac:spMkLst>
            <pc:docMk/>
            <pc:sldMk cId="3919596955" sldId="290"/>
            <ac:spMk id="5" creationId="{C17E27AE-E91A-F2DC-A7CA-6C8C68C48E0E}"/>
          </ac:spMkLst>
        </pc:spChg>
        <pc:spChg chg="add del mod">
          <ac:chgData name="Amiran Kvantaliani" userId="120712e4-7e43-4c4b-a801-e52d715b7e2c" providerId="ADAL" clId="{1333E465-1C3C-4638-A7FA-05F38B0536E1}" dt="2024-10-17T12:06:25.252" v="1761" actId="478"/>
          <ac:spMkLst>
            <pc:docMk/>
            <pc:sldMk cId="3919596955" sldId="290"/>
            <ac:spMk id="6" creationId="{88109FA8-BEFB-4698-1CC7-C1EC8903A33D}"/>
          </ac:spMkLst>
        </pc:spChg>
        <pc:spChg chg="add del mod">
          <ac:chgData name="Amiran Kvantaliani" userId="120712e4-7e43-4c4b-a801-e52d715b7e2c" providerId="ADAL" clId="{1333E465-1C3C-4638-A7FA-05F38B0536E1}" dt="2024-10-17T12:06:25.252" v="1761" actId="478"/>
          <ac:spMkLst>
            <pc:docMk/>
            <pc:sldMk cId="3919596955" sldId="290"/>
            <ac:spMk id="7" creationId="{9DA14EE0-1D16-7CB5-0663-D944971B69DB}"/>
          </ac:spMkLst>
        </pc:spChg>
        <pc:spChg chg="del">
          <ac:chgData name="Amiran Kvantaliani" userId="120712e4-7e43-4c4b-a801-e52d715b7e2c" providerId="ADAL" clId="{1333E465-1C3C-4638-A7FA-05F38B0536E1}" dt="2024-10-17T12:06:36.316" v="1762"/>
          <ac:spMkLst>
            <pc:docMk/>
            <pc:sldMk cId="3919596955" sldId="290"/>
            <ac:spMk id="8" creationId="{5E91458C-9357-A9E3-33F0-FF57CD2F231F}"/>
          </ac:spMkLst>
        </pc:spChg>
        <pc:spChg chg="add del mod">
          <ac:chgData name="Amiran Kvantaliani" userId="120712e4-7e43-4c4b-a801-e52d715b7e2c" providerId="ADAL" clId="{1333E465-1C3C-4638-A7FA-05F38B0536E1}" dt="2024-10-17T12:06:25.252" v="1761" actId="478"/>
          <ac:spMkLst>
            <pc:docMk/>
            <pc:sldMk cId="3919596955" sldId="290"/>
            <ac:spMk id="9" creationId="{EC4C0A1E-FDB4-645E-CAA0-7FD28609F3C0}"/>
          </ac:spMkLst>
        </pc:spChg>
        <pc:spChg chg="add mod">
          <ac:chgData name="Amiran Kvantaliani" userId="120712e4-7e43-4c4b-a801-e52d715b7e2c" providerId="ADAL" clId="{1333E465-1C3C-4638-A7FA-05F38B0536E1}" dt="2024-10-17T12:36:14.881" v="2063" actId="403"/>
          <ac:spMkLst>
            <pc:docMk/>
            <pc:sldMk cId="3919596955" sldId="290"/>
            <ac:spMk id="10" creationId="{FD9F6405-4387-F0A0-E95C-EAA5DC0EE629}"/>
          </ac:spMkLst>
        </pc:spChg>
        <pc:spChg chg="add mod">
          <ac:chgData name="Amiran Kvantaliani" userId="120712e4-7e43-4c4b-a801-e52d715b7e2c" providerId="ADAL" clId="{1333E465-1C3C-4638-A7FA-05F38B0536E1}" dt="2024-10-17T12:36:19.680" v="2064" actId="404"/>
          <ac:spMkLst>
            <pc:docMk/>
            <pc:sldMk cId="3919596955" sldId="290"/>
            <ac:spMk id="11" creationId="{2D514CA8-8E03-E304-E5E0-8998E6A27967}"/>
          </ac:spMkLst>
        </pc:spChg>
        <pc:spChg chg="add mod">
          <ac:chgData name="Amiran Kvantaliani" userId="120712e4-7e43-4c4b-a801-e52d715b7e2c" providerId="ADAL" clId="{1333E465-1C3C-4638-A7FA-05F38B0536E1}" dt="2024-10-17T12:36:30.249" v="2065" actId="1076"/>
          <ac:spMkLst>
            <pc:docMk/>
            <pc:sldMk cId="3919596955" sldId="290"/>
            <ac:spMk id="12" creationId="{ADFEE5AB-BB8B-8371-98BB-DADF52320343}"/>
          </ac:spMkLst>
        </pc:spChg>
      </pc:sldChg>
      <pc:sldChg chg="modSp add mod ord">
        <pc:chgData name="Amiran Kvantaliani" userId="120712e4-7e43-4c4b-a801-e52d715b7e2c" providerId="ADAL" clId="{1333E465-1C3C-4638-A7FA-05F38B0536E1}" dt="2024-10-18T11:54:01.415" v="3789"/>
        <pc:sldMkLst>
          <pc:docMk/>
          <pc:sldMk cId="2346629281" sldId="291"/>
        </pc:sldMkLst>
        <pc:spChg chg="mod">
          <ac:chgData name="Amiran Kvantaliani" userId="120712e4-7e43-4c4b-a801-e52d715b7e2c" providerId="ADAL" clId="{1333E465-1C3C-4638-A7FA-05F38B0536E1}" dt="2024-10-17T12:00:51.209" v="1750" actId="2711"/>
          <ac:spMkLst>
            <pc:docMk/>
            <pc:sldMk cId="2346629281" sldId="291"/>
            <ac:spMk id="5" creationId="{C17E27AE-E91A-F2DC-A7CA-6C8C68C48E0E}"/>
          </ac:spMkLst>
        </pc:spChg>
        <pc:spChg chg="mod">
          <ac:chgData name="Amiran Kvantaliani" userId="120712e4-7e43-4c4b-a801-e52d715b7e2c" providerId="ADAL" clId="{1333E465-1C3C-4638-A7FA-05F38B0536E1}" dt="2024-10-17T12:02:06.805" v="1752" actId="1076"/>
          <ac:spMkLst>
            <pc:docMk/>
            <pc:sldMk cId="2346629281" sldId="291"/>
            <ac:spMk id="8" creationId="{5E91458C-9357-A9E3-33F0-FF57CD2F231F}"/>
          </ac:spMkLst>
        </pc:spChg>
      </pc:sldChg>
      <pc:sldChg chg="modSp add mod">
        <pc:chgData name="Amiran Kvantaliani" userId="120712e4-7e43-4c4b-a801-e52d715b7e2c" providerId="ADAL" clId="{1333E465-1C3C-4638-A7FA-05F38B0536E1}" dt="2024-10-17T11:46:39.065" v="1730" actId="1076"/>
        <pc:sldMkLst>
          <pc:docMk/>
          <pc:sldMk cId="2612913129" sldId="292"/>
        </pc:sldMkLst>
        <pc:spChg chg="mod">
          <ac:chgData name="Amiran Kvantaliani" userId="120712e4-7e43-4c4b-a801-e52d715b7e2c" providerId="ADAL" clId="{1333E465-1C3C-4638-A7FA-05F38B0536E1}" dt="2024-10-17T11:45:14.429" v="1703" actId="2711"/>
          <ac:spMkLst>
            <pc:docMk/>
            <pc:sldMk cId="2612913129" sldId="292"/>
            <ac:spMk id="5" creationId="{C17E27AE-E91A-F2DC-A7CA-6C8C68C48E0E}"/>
          </ac:spMkLst>
        </pc:spChg>
        <pc:spChg chg="mod">
          <ac:chgData name="Amiran Kvantaliani" userId="120712e4-7e43-4c4b-a801-e52d715b7e2c" providerId="ADAL" clId="{1333E465-1C3C-4638-A7FA-05F38B0536E1}" dt="2024-10-17T11:46:39.065" v="1730" actId="1076"/>
          <ac:spMkLst>
            <pc:docMk/>
            <pc:sldMk cId="2612913129" sldId="292"/>
            <ac:spMk id="8" creationId="{5E91458C-9357-A9E3-33F0-FF57CD2F231F}"/>
          </ac:spMkLst>
        </pc:spChg>
      </pc:sldChg>
      <pc:sldChg chg="addSp delSp modSp add mod">
        <pc:chgData name="Amiran Kvantaliani" userId="120712e4-7e43-4c4b-a801-e52d715b7e2c" providerId="ADAL" clId="{1333E465-1C3C-4638-A7FA-05F38B0536E1}" dt="2024-10-17T14:12:45.379" v="2946" actId="1076"/>
        <pc:sldMkLst>
          <pc:docMk/>
          <pc:sldMk cId="1243859768" sldId="293"/>
        </pc:sldMkLst>
        <pc:spChg chg="add mod">
          <ac:chgData name="Amiran Kvantaliani" userId="120712e4-7e43-4c4b-a801-e52d715b7e2c" providerId="ADAL" clId="{1333E465-1C3C-4638-A7FA-05F38B0536E1}" dt="2024-10-17T14:12:31.061" v="2945" actId="207"/>
          <ac:spMkLst>
            <pc:docMk/>
            <pc:sldMk cId="1243859768" sldId="293"/>
            <ac:spMk id="3" creationId="{FFF369FD-B5CE-086A-3FC7-41D546729591}"/>
          </ac:spMkLst>
        </pc:spChg>
        <pc:spChg chg="mod">
          <ac:chgData name="Amiran Kvantaliani" userId="120712e4-7e43-4c4b-a801-e52d715b7e2c" providerId="ADAL" clId="{1333E465-1C3C-4638-A7FA-05F38B0536E1}" dt="2024-10-17T11:38:27.056" v="1671" actId="1076"/>
          <ac:spMkLst>
            <pc:docMk/>
            <pc:sldMk cId="1243859768" sldId="293"/>
            <ac:spMk id="5" creationId="{C17E27AE-E91A-F2DC-A7CA-6C8C68C48E0E}"/>
          </ac:spMkLst>
        </pc:spChg>
        <pc:spChg chg="del">
          <ac:chgData name="Amiran Kvantaliani" userId="120712e4-7e43-4c4b-a801-e52d715b7e2c" providerId="ADAL" clId="{1333E465-1C3C-4638-A7FA-05F38B0536E1}" dt="2024-10-17T11:36:36.536" v="1655" actId="478"/>
          <ac:spMkLst>
            <pc:docMk/>
            <pc:sldMk cId="1243859768" sldId="293"/>
            <ac:spMk id="8" creationId="{5E91458C-9357-A9E3-33F0-FF57CD2F231F}"/>
          </ac:spMkLst>
        </pc:spChg>
        <pc:graphicFrameChg chg="add mod modGraphic">
          <ac:chgData name="Amiran Kvantaliani" userId="120712e4-7e43-4c4b-a801-e52d715b7e2c" providerId="ADAL" clId="{1333E465-1C3C-4638-A7FA-05F38B0536E1}" dt="2024-10-17T14:12:45.379" v="2946" actId="1076"/>
          <ac:graphicFrameMkLst>
            <pc:docMk/>
            <pc:sldMk cId="1243859768" sldId="293"/>
            <ac:graphicFrameMk id="2" creationId="{2A49CAD9-F330-D0D6-4A90-30A525FEE7EC}"/>
          </ac:graphicFrameMkLst>
        </pc:graphicFrameChg>
      </pc:sldChg>
      <pc:sldChg chg="add del">
        <pc:chgData name="Amiran Kvantaliani" userId="120712e4-7e43-4c4b-a801-e52d715b7e2c" providerId="ADAL" clId="{1333E465-1C3C-4638-A7FA-05F38B0536E1}" dt="2024-10-17T14:18:07.551" v="3131" actId="47"/>
        <pc:sldMkLst>
          <pc:docMk/>
          <pc:sldMk cId="3079624021" sldId="294"/>
        </pc:sldMkLst>
      </pc:sldChg>
      <pc:sldChg chg="addSp delSp modSp add mod ord setBg modClrScheme chgLayout">
        <pc:chgData name="Amiran Kvantaliani" userId="120712e4-7e43-4c4b-a801-e52d715b7e2c" providerId="ADAL" clId="{1333E465-1C3C-4638-A7FA-05F38B0536E1}" dt="2024-10-18T10:05:47.929" v="3561"/>
        <pc:sldMkLst>
          <pc:docMk/>
          <pc:sldMk cId="875372242" sldId="295"/>
        </pc:sldMkLst>
        <pc:spChg chg="add del mod ord">
          <ac:chgData name="Amiran Kvantaliani" userId="120712e4-7e43-4c4b-a801-e52d715b7e2c" providerId="ADAL" clId="{1333E465-1C3C-4638-A7FA-05F38B0536E1}" dt="2024-10-17T13:41:54.715" v="2720" actId="700"/>
          <ac:spMkLst>
            <pc:docMk/>
            <pc:sldMk cId="875372242" sldId="295"/>
            <ac:spMk id="2" creationId="{E734D6C8-A0DD-5546-E554-4BC86DCCF5A3}"/>
          </ac:spMkLst>
        </pc:spChg>
        <pc:spChg chg="add del mod ord">
          <ac:chgData name="Amiran Kvantaliani" userId="120712e4-7e43-4c4b-a801-e52d715b7e2c" providerId="ADAL" clId="{1333E465-1C3C-4638-A7FA-05F38B0536E1}" dt="2024-10-17T13:41:54.715" v="2720" actId="700"/>
          <ac:spMkLst>
            <pc:docMk/>
            <pc:sldMk cId="875372242" sldId="295"/>
            <ac:spMk id="3" creationId="{B379B6A2-B93C-A138-8150-6ADC763F8B45}"/>
          </ac:spMkLst>
        </pc:spChg>
        <pc:spChg chg="add del mod ord">
          <ac:chgData name="Amiran Kvantaliani" userId="120712e4-7e43-4c4b-a801-e52d715b7e2c" providerId="ADAL" clId="{1333E465-1C3C-4638-A7FA-05F38B0536E1}" dt="2024-10-17T13:41:54.715" v="2720" actId="700"/>
          <ac:spMkLst>
            <pc:docMk/>
            <pc:sldMk cId="875372242" sldId="295"/>
            <ac:spMk id="4" creationId="{0B3F151B-C573-95A0-7125-DABBEB0098FC}"/>
          </ac:spMkLst>
        </pc:spChg>
        <pc:spChg chg="add del mod ord">
          <ac:chgData name="Amiran Kvantaliani" userId="120712e4-7e43-4c4b-a801-e52d715b7e2c" providerId="ADAL" clId="{1333E465-1C3C-4638-A7FA-05F38B0536E1}" dt="2024-10-17T13:41:59.880" v="2721" actId="700"/>
          <ac:spMkLst>
            <pc:docMk/>
            <pc:sldMk cId="875372242" sldId="295"/>
            <ac:spMk id="5" creationId="{C17E27AE-E91A-F2DC-A7CA-6C8C68C48E0E}"/>
          </ac:spMkLst>
        </pc:spChg>
        <pc:spChg chg="add mod ord">
          <ac:chgData name="Amiran Kvantaliani" userId="120712e4-7e43-4c4b-a801-e52d715b7e2c" providerId="ADAL" clId="{1333E465-1C3C-4638-A7FA-05F38B0536E1}" dt="2024-10-17T13:49:44.712" v="2780" actId="1076"/>
          <ac:spMkLst>
            <pc:docMk/>
            <pc:sldMk cId="875372242" sldId="295"/>
            <ac:spMk id="6" creationId="{4A83F70C-6746-FC08-D3C4-538D57B3F851}"/>
          </ac:spMkLst>
        </pc:spChg>
        <pc:spChg chg="add mod ord">
          <ac:chgData name="Amiran Kvantaliani" userId="120712e4-7e43-4c4b-a801-e52d715b7e2c" providerId="ADAL" clId="{1333E465-1C3C-4638-A7FA-05F38B0536E1}" dt="2024-10-17T13:43:07.297" v="2737" actId="12"/>
          <ac:spMkLst>
            <pc:docMk/>
            <pc:sldMk cId="875372242" sldId="295"/>
            <ac:spMk id="7" creationId="{1EFCCDA8-5EE2-7C4D-4C87-E1B7E7E39CA0}"/>
          </ac:spMkLst>
        </pc:spChg>
        <pc:spChg chg="add del mod ord">
          <ac:chgData name="Amiran Kvantaliani" userId="120712e4-7e43-4c4b-a801-e52d715b7e2c" providerId="ADAL" clId="{1333E465-1C3C-4638-A7FA-05F38B0536E1}" dt="2024-10-17T13:41:59.880" v="2721" actId="700"/>
          <ac:spMkLst>
            <pc:docMk/>
            <pc:sldMk cId="875372242" sldId="295"/>
            <ac:spMk id="8" creationId="{5E91458C-9357-A9E3-33F0-FF57CD2F231F}"/>
          </ac:spMkLst>
        </pc:spChg>
        <pc:spChg chg="add del mod">
          <ac:chgData name="Amiran Kvantaliani" userId="120712e4-7e43-4c4b-a801-e52d715b7e2c" providerId="ADAL" clId="{1333E465-1C3C-4638-A7FA-05F38B0536E1}" dt="2024-10-17T13:41:32.859" v="2716" actId="26606"/>
          <ac:spMkLst>
            <pc:docMk/>
            <pc:sldMk cId="875372242" sldId="295"/>
            <ac:spMk id="9" creationId="{FDD7A05F-67D7-579D-4A90-DEEEBC7A0339}"/>
          </ac:spMkLst>
        </pc:spChg>
        <pc:spChg chg="add del mod ord">
          <ac:chgData name="Amiran Kvantaliani" userId="120712e4-7e43-4c4b-a801-e52d715b7e2c" providerId="ADAL" clId="{1333E465-1C3C-4638-A7FA-05F38B0536E1}" dt="2024-10-17T13:42:06.850" v="2724" actId="478"/>
          <ac:spMkLst>
            <pc:docMk/>
            <pc:sldMk cId="875372242" sldId="295"/>
            <ac:spMk id="10" creationId="{39747655-EF65-0866-7233-2B68E5FA4056}"/>
          </ac:spMkLst>
        </pc:spChg>
        <pc:spChg chg="add del mod">
          <ac:chgData name="Amiran Kvantaliani" userId="120712e4-7e43-4c4b-a801-e52d715b7e2c" providerId="ADAL" clId="{1333E465-1C3C-4638-A7FA-05F38B0536E1}" dt="2024-10-17T13:41:32.859" v="2716" actId="26606"/>
          <ac:spMkLst>
            <pc:docMk/>
            <pc:sldMk cId="875372242" sldId="295"/>
            <ac:spMk id="11" creationId="{410B97EB-DC70-DAD7-D86A-75590DD3D044}"/>
          </ac:spMkLst>
        </pc:spChg>
        <pc:spChg chg="add del mod ord">
          <ac:chgData name="Amiran Kvantaliani" userId="120712e4-7e43-4c4b-a801-e52d715b7e2c" providerId="ADAL" clId="{1333E465-1C3C-4638-A7FA-05F38B0536E1}" dt="2024-10-17T13:47:30.530" v="2745" actId="478"/>
          <ac:spMkLst>
            <pc:docMk/>
            <pc:sldMk cId="875372242" sldId="295"/>
            <ac:spMk id="12" creationId="{55A34022-9819-1A2A-F5E4-1E2AE453D75E}"/>
          </ac:spMkLst>
        </pc:spChg>
        <pc:spChg chg="add del mod">
          <ac:chgData name="Amiran Kvantaliani" userId="120712e4-7e43-4c4b-a801-e52d715b7e2c" providerId="ADAL" clId="{1333E465-1C3C-4638-A7FA-05F38B0536E1}" dt="2024-10-17T13:41:32.859" v="2716" actId="26606"/>
          <ac:spMkLst>
            <pc:docMk/>
            <pc:sldMk cId="875372242" sldId="295"/>
            <ac:spMk id="13" creationId="{2122700A-D61C-A335-E76F-D0F5D3A4CF73}"/>
          </ac:spMkLst>
        </pc:spChg>
        <pc:spChg chg="add del mod">
          <ac:chgData name="Amiran Kvantaliani" userId="120712e4-7e43-4c4b-a801-e52d715b7e2c" providerId="ADAL" clId="{1333E465-1C3C-4638-A7FA-05F38B0536E1}" dt="2024-10-17T13:41:32.859" v="2716" actId="26606"/>
          <ac:spMkLst>
            <pc:docMk/>
            <pc:sldMk cId="875372242" sldId="295"/>
            <ac:spMk id="15" creationId="{AD2D7959-5E8D-7C7D-C969-87C543322D27}"/>
          </ac:spMkLst>
        </pc:spChg>
        <pc:spChg chg="add mod">
          <ac:chgData name="Amiran Kvantaliani" userId="120712e4-7e43-4c4b-a801-e52d715b7e2c" providerId="ADAL" clId="{1333E465-1C3C-4638-A7FA-05F38B0536E1}" dt="2024-10-17T14:05:29.670" v="2876" actId="1076"/>
          <ac:spMkLst>
            <pc:docMk/>
            <pc:sldMk cId="875372242" sldId="295"/>
            <ac:spMk id="16" creationId="{052F0864-6DE4-D5AD-A537-054F96F98B80}"/>
          </ac:spMkLst>
        </pc:spChg>
        <pc:spChg chg="add mod">
          <ac:chgData name="Amiran Kvantaliani" userId="120712e4-7e43-4c4b-a801-e52d715b7e2c" providerId="ADAL" clId="{1333E465-1C3C-4638-A7FA-05F38B0536E1}" dt="2024-10-17T14:17:39.664" v="3130" actId="1076"/>
          <ac:spMkLst>
            <pc:docMk/>
            <pc:sldMk cId="875372242" sldId="295"/>
            <ac:spMk id="17" creationId="{8D45406B-C3A3-0F47-D62E-B908C1D37D56}"/>
          </ac:spMkLst>
        </pc:spChg>
        <pc:graphicFrameChg chg="add mod">
          <ac:chgData name="Amiran Kvantaliani" userId="120712e4-7e43-4c4b-a801-e52d715b7e2c" providerId="ADAL" clId="{1333E465-1C3C-4638-A7FA-05F38B0536E1}" dt="2024-10-17T14:52:23.387" v="3202" actId="207"/>
          <ac:graphicFrameMkLst>
            <pc:docMk/>
            <pc:sldMk cId="875372242" sldId="295"/>
            <ac:graphicFrameMk id="14" creationId="{294F92E6-256E-3666-72B7-3D414249AF32}"/>
          </ac:graphicFrameMkLst>
        </pc:graphicFrameChg>
      </pc:sldChg>
      <pc:sldChg chg="addSp delSp modSp add mod modAnim">
        <pc:chgData name="Amiran Kvantaliani" userId="120712e4-7e43-4c4b-a801-e52d715b7e2c" providerId="ADAL" clId="{1333E465-1C3C-4638-A7FA-05F38B0536E1}" dt="2024-10-17T14:56:53.629" v="3215"/>
        <pc:sldMkLst>
          <pc:docMk/>
          <pc:sldMk cId="996991303" sldId="296"/>
        </pc:sldMkLst>
        <pc:spChg chg="add mod">
          <ac:chgData name="Amiran Kvantaliani" userId="120712e4-7e43-4c4b-a801-e52d715b7e2c" providerId="ADAL" clId="{1333E465-1C3C-4638-A7FA-05F38B0536E1}" dt="2024-10-17T14:16:03.362" v="3066" actId="1076"/>
          <ac:spMkLst>
            <pc:docMk/>
            <pc:sldMk cId="996991303" sldId="296"/>
            <ac:spMk id="3" creationId="{B5792A08-EA22-3DA6-732E-6D2A26D81FE6}"/>
          </ac:spMkLst>
        </pc:spChg>
        <pc:spChg chg="add mod">
          <ac:chgData name="Amiran Kvantaliani" userId="120712e4-7e43-4c4b-a801-e52d715b7e2c" providerId="ADAL" clId="{1333E465-1C3C-4638-A7FA-05F38B0536E1}" dt="2024-10-17T14:17:08.873" v="3125" actId="207"/>
          <ac:spMkLst>
            <pc:docMk/>
            <pc:sldMk cId="996991303" sldId="296"/>
            <ac:spMk id="4" creationId="{57053EFA-252D-665F-74D5-9548A394AF60}"/>
          </ac:spMkLst>
        </pc:spChg>
        <pc:spChg chg="mod">
          <ac:chgData name="Amiran Kvantaliani" userId="120712e4-7e43-4c4b-a801-e52d715b7e2c" providerId="ADAL" clId="{1333E465-1C3C-4638-A7FA-05F38B0536E1}" dt="2024-10-17T13:39:48.675" v="2708" actId="122"/>
          <ac:spMkLst>
            <pc:docMk/>
            <pc:sldMk cId="996991303" sldId="296"/>
            <ac:spMk id="5" creationId="{C17E27AE-E91A-F2DC-A7CA-6C8C68C48E0E}"/>
          </ac:spMkLst>
        </pc:spChg>
        <pc:spChg chg="del">
          <ac:chgData name="Amiran Kvantaliani" userId="120712e4-7e43-4c4b-a801-e52d715b7e2c" providerId="ADAL" clId="{1333E465-1C3C-4638-A7FA-05F38B0536E1}" dt="2024-10-17T13:35:12.674" v="2688" actId="478"/>
          <ac:spMkLst>
            <pc:docMk/>
            <pc:sldMk cId="996991303" sldId="296"/>
            <ac:spMk id="8" creationId="{5E91458C-9357-A9E3-33F0-FF57CD2F231F}"/>
          </ac:spMkLst>
        </pc:spChg>
        <pc:graphicFrameChg chg="add mod modGraphic">
          <ac:chgData name="Amiran Kvantaliani" userId="120712e4-7e43-4c4b-a801-e52d715b7e2c" providerId="ADAL" clId="{1333E465-1C3C-4638-A7FA-05F38B0536E1}" dt="2024-10-17T14:29:49.587" v="3195" actId="692"/>
          <ac:graphicFrameMkLst>
            <pc:docMk/>
            <pc:sldMk cId="996991303" sldId="296"/>
            <ac:graphicFrameMk id="2" creationId="{DE3149E9-7FBE-7EBE-CC5A-43AB95D4AA3C}"/>
          </ac:graphicFrameMkLst>
        </pc:graphicFrameChg>
      </pc:sldChg>
      <pc:sldChg chg="addSp delSp modSp add mod">
        <pc:chgData name="Amiran Kvantaliani" userId="120712e4-7e43-4c4b-a801-e52d715b7e2c" providerId="ADAL" clId="{1333E465-1C3C-4638-A7FA-05F38B0536E1}" dt="2024-10-18T08:35:27.168" v="3309" actId="478"/>
        <pc:sldMkLst>
          <pc:docMk/>
          <pc:sldMk cId="384127720" sldId="297"/>
        </pc:sldMkLst>
        <pc:spChg chg="add del mod">
          <ac:chgData name="Amiran Kvantaliani" userId="120712e4-7e43-4c4b-a801-e52d715b7e2c" providerId="ADAL" clId="{1333E465-1C3C-4638-A7FA-05F38B0536E1}" dt="2024-10-18T08:35:26.649" v="3308" actId="478"/>
          <ac:spMkLst>
            <pc:docMk/>
            <pc:sldMk cId="384127720" sldId="297"/>
            <ac:spMk id="3" creationId="{6AE2A731-9708-C438-BF33-35ECE6A564D8}"/>
          </ac:spMkLst>
        </pc:spChg>
        <pc:spChg chg="add del mod">
          <ac:chgData name="Amiran Kvantaliani" userId="120712e4-7e43-4c4b-a801-e52d715b7e2c" providerId="ADAL" clId="{1333E465-1C3C-4638-A7FA-05F38B0536E1}" dt="2024-10-17T13:27:03.631" v="2648" actId="478"/>
          <ac:spMkLst>
            <pc:docMk/>
            <pc:sldMk cId="384127720" sldId="297"/>
            <ac:spMk id="4" creationId="{9BD78901-5B7B-03AB-6024-8D7F369D745F}"/>
          </ac:spMkLst>
        </pc:spChg>
        <pc:spChg chg="add del mod">
          <ac:chgData name="Amiran Kvantaliani" userId="120712e4-7e43-4c4b-a801-e52d715b7e2c" providerId="ADAL" clId="{1333E465-1C3C-4638-A7FA-05F38B0536E1}" dt="2024-10-18T08:35:26.649" v="3308" actId="478"/>
          <ac:spMkLst>
            <pc:docMk/>
            <pc:sldMk cId="384127720" sldId="297"/>
            <ac:spMk id="5" creationId="{C17E27AE-E91A-F2DC-A7CA-6C8C68C48E0E}"/>
          </ac:spMkLst>
        </pc:spChg>
        <pc:spChg chg="add del mod">
          <ac:chgData name="Amiran Kvantaliani" userId="120712e4-7e43-4c4b-a801-e52d715b7e2c" providerId="ADAL" clId="{1333E465-1C3C-4638-A7FA-05F38B0536E1}" dt="2024-10-17T13:33:48.833" v="2673"/>
          <ac:spMkLst>
            <pc:docMk/>
            <pc:sldMk cId="384127720" sldId="297"/>
            <ac:spMk id="7" creationId="{9310396C-324F-F015-C2A4-E85C0782A809}"/>
          </ac:spMkLst>
        </pc:spChg>
        <pc:spChg chg="del mod">
          <ac:chgData name="Amiran Kvantaliani" userId="120712e4-7e43-4c4b-a801-e52d715b7e2c" providerId="ADAL" clId="{1333E465-1C3C-4638-A7FA-05F38B0536E1}" dt="2024-10-17T13:26:40.170" v="2647" actId="478"/>
          <ac:spMkLst>
            <pc:docMk/>
            <pc:sldMk cId="384127720" sldId="297"/>
            <ac:spMk id="8" creationId="{5E91458C-9357-A9E3-33F0-FF57CD2F231F}"/>
          </ac:spMkLst>
        </pc:spChg>
        <pc:spChg chg="add mod">
          <ac:chgData name="Amiran Kvantaliani" userId="120712e4-7e43-4c4b-a801-e52d715b7e2c" providerId="ADAL" clId="{1333E465-1C3C-4638-A7FA-05F38B0536E1}" dt="2024-10-17T13:32:46.130" v="2667"/>
          <ac:spMkLst>
            <pc:docMk/>
            <pc:sldMk cId="384127720" sldId="297"/>
            <ac:spMk id="9" creationId="{9014BD7B-94C2-B82F-C636-169A1D0FE6E6}"/>
          </ac:spMkLst>
        </pc:spChg>
        <pc:spChg chg="add mod">
          <ac:chgData name="Amiran Kvantaliani" userId="120712e4-7e43-4c4b-a801-e52d715b7e2c" providerId="ADAL" clId="{1333E465-1C3C-4638-A7FA-05F38B0536E1}" dt="2024-10-17T13:32:46.130" v="2667"/>
          <ac:spMkLst>
            <pc:docMk/>
            <pc:sldMk cId="384127720" sldId="297"/>
            <ac:spMk id="10" creationId="{A64C30E6-2FAD-2E6B-4527-E93B2DE0FB07}"/>
          </ac:spMkLst>
        </pc:spChg>
        <pc:spChg chg="add mod">
          <ac:chgData name="Amiran Kvantaliani" userId="120712e4-7e43-4c4b-a801-e52d715b7e2c" providerId="ADAL" clId="{1333E465-1C3C-4638-A7FA-05F38B0536E1}" dt="2024-10-17T13:32:46.130" v="2667"/>
          <ac:spMkLst>
            <pc:docMk/>
            <pc:sldMk cId="384127720" sldId="297"/>
            <ac:spMk id="11" creationId="{84442074-0021-AD05-8933-1E362EFC6563}"/>
          </ac:spMkLst>
        </pc:spChg>
        <pc:spChg chg="add mod">
          <ac:chgData name="Amiran Kvantaliani" userId="120712e4-7e43-4c4b-a801-e52d715b7e2c" providerId="ADAL" clId="{1333E465-1C3C-4638-A7FA-05F38B0536E1}" dt="2024-10-17T13:32:46.130" v="2667"/>
          <ac:spMkLst>
            <pc:docMk/>
            <pc:sldMk cId="384127720" sldId="297"/>
            <ac:spMk id="12" creationId="{809B92C2-C4BE-AD24-1D90-3CBB5BA3F45B}"/>
          </ac:spMkLst>
        </pc:spChg>
        <pc:spChg chg="add mod">
          <ac:chgData name="Amiran Kvantaliani" userId="120712e4-7e43-4c4b-a801-e52d715b7e2c" providerId="ADAL" clId="{1333E465-1C3C-4638-A7FA-05F38B0536E1}" dt="2024-10-17T13:32:46.130" v="2667"/>
          <ac:spMkLst>
            <pc:docMk/>
            <pc:sldMk cId="384127720" sldId="297"/>
            <ac:spMk id="13" creationId="{7DA6F8A6-3C5B-1BB0-F652-26E4C39FECDC}"/>
          </ac:spMkLst>
        </pc:spChg>
        <pc:spChg chg="add mod">
          <ac:chgData name="Amiran Kvantaliani" userId="120712e4-7e43-4c4b-a801-e52d715b7e2c" providerId="ADAL" clId="{1333E465-1C3C-4638-A7FA-05F38B0536E1}" dt="2024-10-17T13:32:46.130" v="2667"/>
          <ac:spMkLst>
            <pc:docMk/>
            <pc:sldMk cId="384127720" sldId="297"/>
            <ac:spMk id="14" creationId="{2EB6F318-BD43-7632-A6DD-81E8F8C3A071}"/>
          </ac:spMkLst>
        </pc:spChg>
        <pc:spChg chg="add del mod">
          <ac:chgData name="Amiran Kvantaliani" userId="120712e4-7e43-4c4b-a801-e52d715b7e2c" providerId="ADAL" clId="{1333E465-1C3C-4638-A7FA-05F38B0536E1}" dt="2024-10-18T08:35:26.098" v="3307" actId="478"/>
          <ac:spMkLst>
            <pc:docMk/>
            <pc:sldMk cId="384127720" sldId="297"/>
            <ac:spMk id="16" creationId="{B765A2EE-A1DA-18AC-678F-1AFAC45280BE}"/>
          </ac:spMkLst>
        </pc:spChg>
        <pc:picChg chg="add mod">
          <ac:chgData name="Amiran Kvantaliani" userId="120712e4-7e43-4c4b-a801-e52d715b7e2c" providerId="ADAL" clId="{1333E465-1C3C-4638-A7FA-05F38B0536E1}" dt="2024-10-17T13:18:50.799" v="2638"/>
          <ac:picMkLst>
            <pc:docMk/>
            <pc:sldMk cId="384127720" sldId="297"/>
            <ac:picMk id="2" creationId="{67AA558A-6E25-1FB7-4CE8-345C5153FDBA}"/>
          </ac:picMkLst>
        </pc:picChg>
        <pc:picChg chg="add del mod">
          <ac:chgData name="Amiran Kvantaliani" userId="120712e4-7e43-4c4b-a801-e52d715b7e2c" providerId="ADAL" clId="{1333E465-1C3C-4638-A7FA-05F38B0536E1}" dt="2024-10-18T08:35:27.168" v="3309" actId="478"/>
          <ac:picMkLst>
            <pc:docMk/>
            <pc:sldMk cId="384127720" sldId="297"/>
            <ac:picMk id="15" creationId="{C1EB13C1-E719-811B-8105-C3C528B6E00C}"/>
          </ac:picMkLst>
        </pc:picChg>
        <pc:inkChg chg="add mod">
          <ac:chgData name="Amiran Kvantaliani" userId="120712e4-7e43-4c4b-a801-e52d715b7e2c" providerId="ADAL" clId="{1333E465-1C3C-4638-A7FA-05F38B0536E1}" dt="2024-10-17T13:32:46.130" v="2667"/>
          <ac:inkMkLst>
            <pc:docMk/>
            <pc:sldMk cId="384127720" sldId="297"/>
            <ac:inkMk id="2050" creationId="{DE3045BB-B141-A6E3-D4C3-486CFE652EDE}"/>
          </ac:inkMkLst>
        </pc:inkChg>
      </pc:sldChg>
      <pc:sldChg chg="addSp delSp modSp add mod chgLayout">
        <pc:chgData name="Amiran Kvantaliani" userId="120712e4-7e43-4c4b-a801-e52d715b7e2c" providerId="ADAL" clId="{1333E465-1C3C-4638-A7FA-05F38B0536E1}" dt="2024-10-18T11:52:09.376" v="3787" actId="20577"/>
        <pc:sldMkLst>
          <pc:docMk/>
          <pc:sldMk cId="3120324403" sldId="298"/>
        </pc:sldMkLst>
        <pc:spChg chg="add mod ord">
          <ac:chgData name="Amiran Kvantaliani" userId="120712e4-7e43-4c4b-a801-e52d715b7e2c" providerId="ADAL" clId="{1333E465-1C3C-4638-A7FA-05F38B0536E1}" dt="2024-10-17T13:07:47.210" v="2498" actId="1076"/>
          <ac:spMkLst>
            <pc:docMk/>
            <pc:sldMk cId="3120324403" sldId="298"/>
            <ac:spMk id="2" creationId="{5ED8C34F-7B93-1908-973C-2ECFE67649AB}"/>
          </ac:spMkLst>
        </pc:spChg>
        <pc:spChg chg="add mod ord">
          <ac:chgData name="Amiran Kvantaliani" userId="120712e4-7e43-4c4b-a801-e52d715b7e2c" providerId="ADAL" clId="{1333E465-1C3C-4638-A7FA-05F38B0536E1}" dt="2024-10-18T11:52:09.376" v="3787" actId="20577"/>
          <ac:spMkLst>
            <pc:docMk/>
            <pc:sldMk cId="3120324403" sldId="298"/>
            <ac:spMk id="3" creationId="{B625843E-1DA0-65B0-84C5-AA9F28DB5F41}"/>
          </ac:spMkLst>
        </pc:spChg>
        <pc:spChg chg="add del mod ord">
          <ac:chgData name="Amiran Kvantaliani" userId="120712e4-7e43-4c4b-a801-e52d715b7e2c" providerId="ADAL" clId="{1333E465-1C3C-4638-A7FA-05F38B0536E1}" dt="2024-10-17T13:07:04.750" v="2479" actId="478"/>
          <ac:spMkLst>
            <pc:docMk/>
            <pc:sldMk cId="3120324403" sldId="298"/>
            <ac:spMk id="4" creationId="{DD9B5AEF-0ACB-C565-D195-74FF0BB78B4D}"/>
          </ac:spMkLst>
        </pc:spChg>
        <pc:spChg chg="del">
          <ac:chgData name="Amiran Kvantaliani" userId="120712e4-7e43-4c4b-a801-e52d715b7e2c" providerId="ADAL" clId="{1333E465-1C3C-4638-A7FA-05F38B0536E1}" dt="2024-10-17T13:06:33.791" v="2440" actId="700"/>
          <ac:spMkLst>
            <pc:docMk/>
            <pc:sldMk cId="3120324403" sldId="298"/>
            <ac:spMk id="5" creationId="{C17E27AE-E91A-F2DC-A7CA-6C8C68C48E0E}"/>
          </ac:spMkLst>
        </pc:spChg>
        <pc:spChg chg="add del mod ord">
          <ac:chgData name="Amiran Kvantaliani" userId="120712e4-7e43-4c4b-a801-e52d715b7e2c" providerId="ADAL" clId="{1333E465-1C3C-4638-A7FA-05F38B0536E1}" dt="2024-10-17T13:08:51.795" v="2519" actId="478"/>
          <ac:spMkLst>
            <pc:docMk/>
            <pc:sldMk cId="3120324403" sldId="298"/>
            <ac:spMk id="6" creationId="{7C685945-E536-CD77-5EDF-46080531AF4D}"/>
          </ac:spMkLst>
        </pc:spChg>
        <pc:spChg chg="del">
          <ac:chgData name="Amiran Kvantaliani" userId="120712e4-7e43-4c4b-a801-e52d715b7e2c" providerId="ADAL" clId="{1333E465-1C3C-4638-A7FA-05F38B0536E1}" dt="2024-10-17T13:06:33.791" v="2440" actId="700"/>
          <ac:spMkLst>
            <pc:docMk/>
            <pc:sldMk cId="3120324403" sldId="298"/>
            <ac:spMk id="8" creationId="{5E91458C-9357-A9E3-33F0-FF57CD2F231F}"/>
          </ac:spMkLst>
        </pc:spChg>
        <pc:spChg chg="add mod">
          <ac:chgData name="Amiran Kvantaliani" userId="120712e4-7e43-4c4b-a801-e52d715b7e2c" providerId="ADAL" clId="{1333E465-1C3C-4638-A7FA-05F38B0536E1}" dt="2024-10-17T14:13:50.454" v="2979" actId="1076"/>
          <ac:spMkLst>
            <pc:docMk/>
            <pc:sldMk cId="3120324403" sldId="298"/>
            <ac:spMk id="10" creationId="{39892605-DF17-5B37-CA31-270CC50D2555}"/>
          </ac:spMkLst>
        </pc:spChg>
        <pc:graphicFrameChg chg="add mod">
          <ac:chgData name="Amiran Kvantaliani" userId="120712e4-7e43-4c4b-a801-e52d715b7e2c" providerId="ADAL" clId="{1333E465-1C3C-4638-A7FA-05F38B0536E1}" dt="2024-10-17T14:24:36.632" v="3188" actId="113"/>
          <ac:graphicFrameMkLst>
            <pc:docMk/>
            <pc:sldMk cId="3120324403" sldId="298"/>
            <ac:graphicFrameMk id="7" creationId="{A4FAC25D-C43D-5683-A69F-96CC32978647}"/>
          </ac:graphicFrameMkLst>
        </pc:graphicFrameChg>
        <pc:graphicFrameChg chg="add mod">
          <ac:chgData name="Amiran Kvantaliani" userId="120712e4-7e43-4c4b-a801-e52d715b7e2c" providerId="ADAL" clId="{1333E465-1C3C-4638-A7FA-05F38B0536E1}" dt="2024-10-17T13:17:42.930" v="2634" actId="692"/>
          <ac:graphicFrameMkLst>
            <pc:docMk/>
            <pc:sldMk cId="3120324403" sldId="298"/>
            <ac:graphicFrameMk id="9" creationId="{905C1994-14BC-5AF8-005E-08B86C2FE3AD}"/>
          </ac:graphicFrameMkLst>
        </pc:graphicFrameChg>
      </pc:sldChg>
      <pc:sldChg chg="addSp delSp modSp add mod">
        <pc:chgData name="Amiran Kvantaliani" userId="120712e4-7e43-4c4b-a801-e52d715b7e2c" providerId="ADAL" clId="{1333E465-1C3C-4638-A7FA-05F38B0536E1}" dt="2024-10-17T13:05:43.553" v="2439" actId="1076"/>
        <pc:sldMkLst>
          <pc:docMk/>
          <pc:sldMk cId="426549342" sldId="299"/>
        </pc:sldMkLst>
        <pc:spChg chg="add del mod">
          <ac:chgData name="Amiran Kvantaliani" userId="120712e4-7e43-4c4b-a801-e52d715b7e2c" providerId="ADAL" clId="{1333E465-1C3C-4638-A7FA-05F38B0536E1}" dt="2024-10-17T13:05:03.014" v="2428" actId="478"/>
          <ac:spMkLst>
            <pc:docMk/>
            <pc:sldMk cId="426549342" sldId="299"/>
            <ac:spMk id="3" creationId="{607A5703-8412-6398-05FF-5F175833AF88}"/>
          </ac:spMkLst>
        </pc:spChg>
        <pc:spChg chg="mod">
          <ac:chgData name="Amiran Kvantaliani" userId="120712e4-7e43-4c4b-a801-e52d715b7e2c" providerId="ADAL" clId="{1333E465-1C3C-4638-A7FA-05F38B0536E1}" dt="2024-10-17T13:04:53.272" v="2426" actId="207"/>
          <ac:spMkLst>
            <pc:docMk/>
            <pc:sldMk cId="426549342" sldId="299"/>
            <ac:spMk id="5" creationId="{C17E27AE-E91A-F2DC-A7CA-6C8C68C48E0E}"/>
          </ac:spMkLst>
        </pc:spChg>
        <pc:spChg chg="add del mod">
          <ac:chgData name="Amiran Kvantaliani" userId="120712e4-7e43-4c4b-a801-e52d715b7e2c" providerId="ADAL" clId="{1333E465-1C3C-4638-A7FA-05F38B0536E1}" dt="2024-10-17T13:05:43.553" v="2439" actId="1076"/>
          <ac:spMkLst>
            <pc:docMk/>
            <pc:sldMk cId="426549342" sldId="299"/>
            <ac:spMk id="8" creationId="{5E91458C-9357-A9E3-33F0-FF57CD2F231F}"/>
          </ac:spMkLst>
        </pc:spChg>
      </pc:sldChg>
      <pc:sldChg chg="addSp delSp modSp add del mod">
        <pc:chgData name="Amiran Kvantaliani" userId="120712e4-7e43-4c4b-a801-e52d715b7e2c" providerId="ADAL" clId="{1333E465-1C3C-4638-A7FA-05F38B0536E1}" dt="2024-10-17T14:04:31.049" v="2869" actId="47"/>
        <pc:sldMkLst>
          <pc:docMk/>
          <pc:sldMk cId="711400665" sldId="300"/>
        </pc:sldMkLst>
        <pc:graphicFrameChg chg="add mod">
          <ac:chgData name="Amiran Kvantaliani" userId="120712e4-7e43-4c4b-a801-e52d715b7e2c" providerId="ADAL" clId="{1333E465-1C3C-4638-A7FA-05F38B0536E1}" dt="2024-10-17T13:55:18.515" v="2832" actId="692"/>
          <ac:graphicFrameMkLst>
            <pc:docMk/>
            <pc:sldMk cId="711400665" sldId="300"/>
            <ac:graphicFrameMk id="2" creationId="{5CD952D6-3A36-59E7-71E7-164ED2E908B2}"/>
          </ac:graphicFrameMkLst>
        </pc:graphicFrameChg>
        <pc:graphicFrameChg chg="del">
          <ac:chgData name="Amiran Kvantaliani" userId="120712e4-7e43-4c4b-a801-e52d715b7e2c" providerId="ADAL" clId="{1333E465-1C3C-4638-A7FA-05F38B0536E1}" dt="2024-10-17T13:53:11.083" v="2801" actId="478"/>
          <ac:graphicFrameMkLst>
            <pc:docMk/>
            <pc:sldMk cId="711400665" sldId="300"/>
            <ac:graphicFrameMk id="14" creationId="{294F92E6-256E-3666-72B7-3D414249AF32}"/>
          </ac:graphicFrameMkLst>
        </pc:graphicFrameChg>
      </pc:sldChg>
      <pc:sldChg chg="new del">
        <pc:chgData name="Amiran Kvantaliani" userId="120712e4-7e43-4c4b-a801-e52d715b7e2c" providerId="ADAL" clId="{1333E465-1C3C-4638-A7FA-05F38B0536E1}" dt="2024-10-17T13:41:20.573" v="2713" actId="47"/>
        <pc:sldMkLst>
          <pc:docMk/>
          <pc:sldMk cId="1523153325" sldId="300"/>
        </pc:sldMkLst>
      </pc:sldChg>
      <pc:sldChg chg="addSp delSp modSp add del mod ord">
        <pc:chgData name="Amiran Kvantaliani" userId="120712e4-7e43-4c4b-a801-e52d715b7e2c" providerId="ADAL" clId="{1333E465-1C3C-4638-A7FA-05F38B0536E1}" dt="2024-10-19T14:06:22.427" v="3795"/>
        <pc:sldMkLst>
          <pc:docMk/>
          <pc:sldMk cId="3878712745" sldId="300"/>
        </pc:sldMkLst>
        <pc:spChg chg="add mod">
          <ac:chgData name="Amiran Kvantaliani" userId="120712e4-7e43-4c4b-a801-e52d715b7e2c" providerId="ADAL" clId="{1333E465-1C3C-4638-A7FA-05F38B0536E1}" dt="2024-10-18T11:41:12.359" v="3751" actId="113"/>
          <ac:spMkLst>
            <pc:docMk/>
            <pc:sldMk cId="3878712745" sldId="300"/>
            <ac:spMk id="3" creationId="{26D8AE63-5526-0415-F188-80ED08001D07}"/>
          </ac:spMkLst>
        </pc:spChg>
        <pc:spChg chg="del">
          <ac:chgData name="Amiran Kvantaliani" userId="120712e4-7e43-4c4b-a801-e52d715b7e2c" providerId="ADAL" clId="{1333E465-1C3C-4638-A7FA-05F38B0536E1}" dt="2024-10-18T08:15:31.384" v="3218" actId="478"/>
          <ac:spMkLst>
            <pc:docMk/>
            <pc:sldMk cId="3878712745" sldId="300"/>
            <ac:spMk id="5" creationId="{C17E27AE-E91A-F2DC-A7CA-6C8C68C48E0E}"/>
          </ac:spMkLst>
        </pc:spChg>
        <pc:spChg chg="del">
          <ac:chgData name="Amiran Kvantaliani" userId="120712e4-7e43-4c4b-a801-e52d715b7e2c" providerId="ADAL" clId="{1333E465-1C3C-4638-A7FA-05F38B0536E1}" dt="2024-10-18T08:15:36.947" v="3220" actId="478"/>
          <ac:spMkLst>
            <pc:docMk/>
            <pc:sldMk cId="3878712745" sldId="300"/>
            <ac:spMk id="16" creationId="{B765A2EE-A1DA-18AC-678F-1AFAC45280BE}"/>
          </ac:spMkLst>
        </pc:spChg>
        <pc:picChg chg="add mod">
          <ac:chgData name="Amiran Kvantaliani" userId="120712e4-7e43-4c4b-a801-e52d715b7e2c" providerId="ADAL" clId="{1333E465-1C3C-4638-A7FA-05F38B0536E1}" dt="2024-10-18T11:05:27.760" v="3584" actId="14100"/>
          <ac:picMkLst>
            <pc:docMk/>
            <pc:sldMk cId="3878712745" sldId="300"/>
            <ac:picMk id="6" creationId="{1CB5FD92-22C4-1442-3B45-DB39C332E19D}"/>
          </ac:picMkLst>
        </pc:picChg>
        <pc:picChg chg="del">
          <ac:chgData name="Amiran Kvantaliani" userId="120712e4-7e43-4c4b-a801-e52d715b7e2c" providerId="ADAL" clId="{1333E465-1C3C-4638-A7FA-05F38B0536E1}" dt="2024-10-18T08:15:34.960" v="3219" actId="478"/>
          <ac:picMkLst>
            <pc:docMk/>
            <pc:sldMk cId="3878712745" sldId="300"/>
            <ac:picMk id="15" creationId="{C1EB13C1-E719-811B-8105-C3C528B6E00C}"/>
          </ac:picMkLst>
        </pc:picChg>
      </pc:sldChg>
      <pc:sldChg chg="new del">
        <pc:chgData name="Amiran Kvantaliani" userId="120712e4-7e43-4c4b-a801-e52d715b7e2c" providerId="ADAL" clId="{1333E465-1C3C-4638-A7FA-05F38B0536E1}" dt="2024-10-17T14:18:41.636" v="3146" actId="47"/>
        <pc:sldMkLst>
          <pc:docMk/>
          <pc:sldMk cId="3955905642" sldId="300"/>
        </pc:sldMkLst>
      </pc:sldChg>
      <pc:sldChg chg="addSp delSp modSp add mod ord">
        <pc:chgData name="Amiran Kvantaliani" userId="120712e4-7e43-4c4b-a801-e52d715b7e2c" providerId="ADAL" clId="{1333E465-1C3C-4638-A7FA-05F38B0536E1}" dt="2024-10-18T11:41:16.450" v="3752" actId="113"/>
        <pc:sldMkLst>
          <pc:docMk/>
          <pc:sldMk cId="2907088103" sldId="301"/>
        </pc:sldMkLst>
        <pc:spChg chg="mod">
          <ac:chgData name="Amiran Kvantaliani" userId="120712e4-7e43-4c4b-a801-e52d715b7e2c" providerId="ADAL" clId="{1333E465-1C3C-4638-A7FA-05F38B0536E1}" dt="2024-10-18T11:41:16.450" v="3752" actId="113"/>
          <ac:spMkLst>
            <pc:docMk/>
            <pc:sldMk cId="2907088103" sldId="301"/>
            <ac:spMk id="3" creationId="{26D8AE63-5526-0415-F188-80ED08001D07}"/>
          </ac:spMkLst>
        </pc:spChg>
        <pc:spChg chg="add del mod">
          <ac:chgData name="Amiran Kvantaliani" userId="120712e4-7e43-4c4b-a801-e52d715b7e2c" providerId="ADAL" clId="{1333E465-1C3C-4638-A7FA-05F38B0536E1}" dt="2024-10-18T08:30:56.329" v="3285" actId="478"/>
          <ac:spMkLst>
            <pc:docMk/>
            <pc:sldMk cId="2907088103" sldId="301"/>
            <ac:spMk id="6" creationId="{A213CEBD-F18A-B9D1-0EF9-85918A1478A6}"/>
          </ac:spMkLst>
        </pc:spChg>
        <pc:spChg chg="add mod">
          <ac:chgData name="Amiran Kvantaliani" userId="120712e4-7e43-4c4b-a801-e52d715b7e2c" providerId="ADAL" clId="{1333E465-1C3C-4638-A7FA-05F38B0536E1}" dt="2024-10-18T11:40:20.082" v="3745" actId="1076"/>
          <ac:spMkLst>
            <pc:docMk/>
            <pc:sldMk cId="2907088103" sldId="301"/>
            <ac:spMk id="10" creationId="{31CB7A03-9062-FA20-413F-E3C3CE79D5F4}"/>
          </ac:spMkLst>
        </pc:spChg>
        <pc:graphicFrameChg chg="add del mod">
          <ac:chgData name="Amiran Kvantaliani" userId="120712e4-7e43-4c4b-a801-e52d715b7e2c" providerId="ADAL" clId="{1333E465-1C3C-4638-A7FA-05F38B0536E1}" dt="2024-10-18T10:47:25.556" v="3565" actId="478"/>
          <ac:graphicFrameMkLst>
            <pc:docMk/>
            <pc:sldMk cId="2907088103" sldId="301"/>
            <ac:graphicFrameMk id="2" creationId="{03B8CEAD-92FF-8922-160E-2AFAEAFA1E74}"/>
          </ac:graphicFrameMkLst>
        </pc:graphicFrameChg>
        <pc:picChg chg="add del mod">
          <ac:chgData name="Amiran Kvantaliani" userId="120712e4-7e43-4c4b-a801-e52d715b7e2c" providerId="ADAL" clId="{1333E465-1C3C-4638-A7FA-05F38B0536E1}" dt="2024-10-18T10:59:10.314" v="3576" actId="478"/>
          <ac:picMkLst>
            <pc:docMk/>
            <pc:sldMk cId="2907088103" sldId="301"/>
            <ac:picMk id="5" creationId="{4F17050D-76A3-0191-2418-FED6EEEB19B5}"/>
          </ac:picMkLst>
        </pc:picChg>
        <pc:picChg chg="add del mod">
          <ac:chgData name="Amiran Kvantaliani" userId="120712e4-7e43-4c4b-a801-e52d715b7e2c" providerId="ADAL" clId="{1333E465-1C3C-4638-A7FA-05F38B0536E1}" dt="2024-10-18T11:00:40.601" v="3578" actId="478"/>
          <ac:picMkLst>
            <pc:docMk/>
            <pc:sldMk cId="2907088103" sldId="301"/>
            <ac:picMk id="7" creationId="{B2A1BC31-B3B0-E8EC-7DEE-98D08E84D4BD}"/>
          </ac:picMkLst>
        </pc:picChg>
        <pc:picChg chg="add mod">
          <ac:chgData name="Amiran Kvantaliani" userId="120712e4-7e43-4c4b-a801-e52d715b7e2c" providerId="ADAL" clId="{1333E465-1C3C-4638-A7FA-05F38B0536E1}" dt="2024-10-18T11:09:50.333" v="3595" actId="1076"/>
          <ac:picMkLst>
            <pc:docMk/>
            <pc:sldMk cId="2907088103" sldId="301"/>
            <ac:picMk id="9" creationId="{EFDB83C5-FE43-27A5-B140-21C2AC483138}"/>
          </ac:picMkLst>
        </pc:picChg>
        <pc:picChg chg="add del mod">
          <ac:chgData name="Amiran Kvantaliani" userId="120712e4-7e43-4c4b-a801-e52d715b7e2c" providerId="ADAL" clId="{1333E465-1C3C-4638-A7FA-05F38B0536E1}" dt="2024-10-18T10:58:56.859" v="3571" actId="478"/>
          <ac:picMkLst>
            <pc:docMk/>
            <pc:sldMk cId="2907088103" sldId="301"/>
            <ac:picMk id="4098" creationId="{F5626231-220F-EF41-F38E-83931F24345D}"/>
          </ac:picMkLst>
        </pc:picChg>
        <pc:picChg chg="add mod">
          <ac:chgData name="Amiran Kvantaliani" userId="120712e4-7e43-4c4b-a801-e52d715b7e2c" providerId="ADAL" clId="{1333E465-1C3C-4638-A7FA-05F38B0536E1}" dt="2024-10-18T11:40:27.982" v="3746" actId="14100"/>
          <ac:picMkLst>
            <pc:docMk/>
            <pc:sldMk cId="2907088103" sldId="301"/>
            <ac:picMk id="4100" creationId="{468DD58B-B86E-2A43-AA0A-B1D261D29006}"/>
          </ac:picMkLst>
        </pc:picChg>
      </pc:sldChg>
      <pc:sldChg chg="addSp delSp modSp add mod ord chgLayout">
        <pc:chgData name="Amiran Kvantaliani" userId="120712e4-7e43-4c4b-a801-e52d715b7e2c" providerId="ADAL" clId="{1333E465-1C3C-4638-A7FA-05F38B0536E1}" dt="2024-10-18T11:41:23.234" v="3754" actId="113"/>
        <pc:sldMkLst>
          <pc:docMk/>
          <pc:sldMk cId="806945782" sldId="302"/>
        </pc:sldMkLst>
        <pc:spChg chg="add del mod">
          <ac:chgData name="Amiran Kvantaliani" userId="120712e4-7e43-4c4b-a801-e52d715b7e2c" providerId="ADAL" clId="{1333E465-1C3C-4638-A7FA-05F38B0536E1}" dt="2024-10-18T08:40:10.059" v="3321" actId="700"/>
          <ac:spMkLst>
            <pc:docMk/>
            <pc:sldMk cId="806945782" sldId="302"/>
            <ac:spMk id="3" creationId="{DACE5DE9-47B7-6D09-76DE-98A2F9692AD0}"/>
          </ac:spMkLst>
        </pc:spChg>
        <pc:spChg chg="add mod ord">
          <ac:chgData name="Amiran Kvantaliani" userId="120712e4-7e43-4c4b-a801-e52d715b7e2c" providerId="ADAL" clId="{1333E465-1C3C-4638-A7FA-05F38B0536E1}" dt="2024-10-18T11:41:23.234" v="3754" actId="113"/>
          <ac:spMkLst>
            <pc:docMk/>
            <pc:sldMk cId="806945782" sldId="302"/>
            <ac:spMk id="4" creationId="{F8D6A5E3-BD8B-1342-B225-9281B2D1D0A9}"/>
          </ac:spMkLst>
        </pc:spChg>
        <pc:spChg chg="del">
          <ac:chgData name="Amiran Kvantaliani" userId="120712e4-7e43-4c4b-a801-e52d715b7e2c" providerId="ADAL" clId="{1333E465-1C3C-4638-A7FA-05F38B0536E1}" dt="2024-10-18T08:35:48.759" v="3314" actId="478"/>
          <ac:spMkLst>
            <pc:docMk/>
            <pc:sldMk cId="806945782" sldId="302"/>
            <ac:spMk id="5" creationId="{C17E27AE-E91A-F2DC-A7CA-6C8C68C48E0E}"/>
          </ac:spMkLst>
        </pc:spChg>
        <pc:spChg chg="add mod ord">
          <ac:chgData name="Amiran Kvantaliani" userId="120712e4-7e43-4c4b-a801-e52d715b7e2c" providerId="ADAL" clId="{1333E465-1C3C-4638-A7FA-05F38B0536E1}" dt="2024-10-18T08:42:21.118" v="3358" actId="27636"/>
          <ac:spMkLst>
            <pc:docMk/>
            <pc:sldMk cId="806945782" sldId="302"/>
            <ac:spMk id="6" creationId="{BB0D3651-7354-F6DF-8658-3551BE05C323}"/>
          </ac:spMkLst>
        </pc:spChg>
        <pc:spChg chg="add del mod ord">
          <ac:chgData name="Amiran Kvantaliani" userId="120712e4-7e43-4c4b-a801-e52d715b7e2c" providerId="ADAL" clId="{1333E465-1C3C-4638-A7FA-05F38B0536E1}" dt="2024-10-18T08:40:19.929" v="3324" actId="478"/>
          <ac:spMkLst>
            <pc:docMk/>
            <pc:sldMk cId="806945782" sldId="302"/>
            <ac:spMk id="7" creationId="{79266C54-B470-1A53-A62F-60D0E716C528}"/>
          </ac:spMkLst>
        </pc:spChg>
        <pc:spChg chg="add del mod ord">
          <ac:chgData name="Amiran Kvantaliani" userId="120712e4-7e43-4c4b-a801-e52d715b7e2c" providerId="ADAL" clId="{1333E465-1C3C-4638-A7FA-05F38B0536E1}" dt="2024-10-18T08:40:13.305" v="3322" actId="478"/>
          <ac:spMkLst>
            <pc:docMk/>
            <pc:sldMk cId="806945782" sldId="302"/>
            <ac:spMk id="8" creationId="{9FCA7992-1C3C-974B-2236-3EDF5EFDBAFD}"/>
          </ac:spMkLst>
        </pc:spChg>
        <pc:spChg chg="del">
          <ac:chgData name="Amiran Kvantaliani" userId="120712e4-7e43-4c4b-a801-e52d715b7e2c" providerId="ADAL" clId="{1333E465-1C3C-4638-A7FA-05F38B0536E1}" dt="2024-10-18T08:35:51.485" v="3315" actId="478"/>
          <ac:spMkLst>
            <pc:docMk/>
            <pc:sldMk cId="806945782" sldId="302"/>
            <ac:spMk id="16" creationId="{B765A2EE-A1DA-18AC-678F-1AFAC45280BE}"/>
          </ac:spMkLst>
        </pc:spChg>
        <pc:picChg chg="del">
          <ac:chgData name="Amiran Kvantaliani" userId="120712e4-7e43-4c4b-a801-e52d715b7e2c" providerId="ADAL" clId="{1333E465-1C3C-4638-A7FA-05F38B0536E1}" dt="2024-10-18T08:35:46.475" v="3313" actId="478"/>
          <ac:picMkLst>
            <pc:docMk/>
            <pc:sldMk cId="806945782" sldId="302"/>
            <ac:picMk id="15" creationId="{C1EB13C1-E719-811B-8105-C3C528B6E00C}"/>
          </ac:picMkLst>
        </pc:picChg>
      </pc:sldChg>
      <pc:sldChg chg="add del">
        <pc:chgData name="Amiran Kvantaliani" userId="120712e4-7e43-4c4b-a801-e52d715b7e2c" providerId="ADAL" clId="{1333E465-1C3C-4638-A7FA-05F38B0536E1}" dt="2024-10-18T08:35:25.876" v="3306" actId="2890"/>
        <pc:sldMkLst>
          <pc:docMk/>
          <pc:sldMk cId="2407866586" sldId="302"/>
        </pc:sldMkLst>
      </pc:sldChg>
      <pc:sldChg chg="addSp delSp modSp add mod ord chgLayout">
        <pc:chgData name="Amiran Kvantaliani" userId="120712e4-7e43-4c4b-a801-e52d715b7e2c" providerId="ADAL" clId="{1333E465-1C3C-4638-A7FA-05F38B0536E1}" dt="2024-10-18T11:41:19.542" v="3753" actId="113"/>
        <pc:sldMkLst>
          <pc:docMk/>
          <pc:sldMk cId="840227060" sldId="303"/>
        </pc:sldMkLst>
        <pc:spChg chg="add mod ord">
          <ac:chgData name="Amiran Kvantaliani" userId="120712e4-7e43-4c4b-a801-e52d715b7e2c" providerId="ADAL" clId="{1333E465-1C3C-4638-A7FA-05F38B0536E1}" dt="2024-10-18T11:41:19.542" v="3753" actId="113"/>
          <ac:spMkLst>
            <pc:docMk/>
            <pc:sldMk cId="840227060" sldId="303"/>
            <ac:spMk id="2" creationId="{FE8E5F4C-7C7F-BAB3-447B-EAE875158118}"/>
          </ac:spMkLst>
        </pc:spChg>
        <pc:spChg chg="del">
          <ac:chgData name="Amiran Kvantaliani" userId="120712e4-7e43-4c4b-a801-e52d715b7e2c" providerId="ADAL" clId="{1333E465-1C3C-4638-A7FA-05F38B0536E1}" dt="2024-10-18T09:22:45.204" v="3479" actId="700"/>
          <ac:spMkLst>
            <pc:docMk/>
            <pc:sldMk cId="840227060" sldId="303"/>
            <ac:spMk id="3" creationId="{DACE5DE9-47B7-6D09-76DE-98A2F9692AD0}"/>
          </ac:spMkLst>
        </pc:spChg>
        <pc:spChg chg="add mod ord">
          <ac:chgData name="Amiran Kvantaliani" userId="120712e4-7e43-4c4b-a801-e52d715b7e2c" providerId="ADAL" clId="{1333E465-1C3C-4638-A7FA-05F38B0536E1}" dt="2024-10-18T09:26:44.655" v="3512" actId="27636"/>
          <ac:spMkLst>
            <pc:docMk/>
            <pc:sldMk cId="840227060" sldId="303"/>
            <ac:spMk id="4" creationId="{E34B2115-9C61-550E-F62B-DAF428993F64}"/>
          </ac:spMkLst>
        </pc:spChg>
        <pc:spChg chg="add del mod ord">
          <ac:chgData name="Amiran Kvantaliani" userId="120712e4-7e43-4c4b-a801-e52d715b7e2c" providerId="ADAL" clId="{1333E465-1C3C-4638-A7FA-05F38B0536E1}" dt="2024-10-18T09:25:29.549" v="3494" actId="478"/>
          <ac:spMkLst>
            <pc:docMk/>
            <pc:sldMk cId="840227060" sldId="303"/>
            <ac:spMk id="5" creationId="{39AEA28B-B240-C76A-AC9C-0621F2088AC6}"/>
          </ac:spMkLst>
        </pc:spChg>
        <pc:spChg chg="add del mod ord">
          <ac:chgData name="Amiran Kvantaliani" userId="120712e4-7e43-4c4b-a801-e52d715b7e2c" providerId="ADAL" clId="{1333E465-1C3C-4638-A7FA-05F38B0536E1}" dt="2024-10-18T09:22:54.716" v="3480"/>
          <ac:spMkLst>
            <pc:docMk/>
            <pc:sldMk cId="840227060" sldId="303"/>
            <ac:spMk id="6" creationId="{1D71EE93-F542-B3D9-4569-A710A7DC2FC6}"/>
          </ac:spMkLst>
        </pc:spChg>
        <pc:spChg chg="add del mod">
          <ac:chgData name="Amiran Kvantaliani" userId="120712e4-7e43-4c4b-a801-e52d715b7e2c" providerId="ADAL" clId="{1333E465-1C3C-4638-A7FA-05F38B0536E1}" dt="2024-10-18T09:22:59.639" v="3482" actId="478"/>
          <ac:spMkLst>
            <pc:docMk/>
            <pc:sldMk cId="840227060" sldId="303"/>
            <ac:spMk id="7" creationId="{7053AEDB-4C03-2518-C936-CD10D13191BB}"/>
          </ac:spMkLst>
        </pc:spChg>
        <pc:picChg chg="add del mod">
          <ac:chgData name="Amiran Kvantaliani" userId="120712e4-7e43-4c4b-a801-e52d715b7e2c" providerId="ADAL" clId="{1333E465-1C3C-4638-A7FA-05F38B0536E1}" dt="2024-10-18T09:22:56.891" v="3481" actId="478"/>
          <ac:picMkLst>
            <pc:docMk/>
            <pc:sldMk cId="840227060" sldId="303"/>
            <ac:picMk id="2050" creationId="{732FB528-5838-7378-F879-EFEC19E66A2B}"/>
          </ac:picMkLst>
        </pc:picChg>
        <pc:picChg chg="add del">
          <ac:chgData name="Amiran Kvantaliani" userId="120712e4-7e43-4c4b-a801-e52d715b7e2c" providerId="ADAL" clId="{1333E465-1C3C-4638-A7FA-05F38B0536E1}" dt="2024-10-18T09:23:25.999" v="3484" actId="478"/>
          <ac:picMkLst>
            <pc:docMk/>
            <pc:sldMk cId="840227060" sldId="303"/>
            <ac:picMk id="2052" creationId="{2968AB14-F844-9B33-D7D7-B64F9B9D4EDE}"/>
          </ac:picMkLst>
        </pc:picChg>
        <pc:picChg chg="add mod">
          <ac:chgData name="Amiran Kvantaliani" userId="120712e4-7e43-4c4b-a801-e52d715b7e2c" providerId="ADAL" clId="{1333E465-1C3C-4638-A7FA-05F38B0536E1}" dt="2024-10-18T09:26:40.599" v="3510" actId="14100"/>
          <ac:picMkLst>
            <pc:docMk/>
            <pc:sldMk cId="840227060" sldId="303"/>
            <ac:picMk id="2054" creationId="{98103E5A-C657-59D1-CCFA-234B86AE1EED}"/>
          </ac:picMkLst>
        </pc:picChg>
      </pc:sldChg>
      <pc:sldChg chg="add del">
        <pc:chgData name="Amiran Kvantaliani" userId="120712e4-7e43-4c4b-a801-e52d715b7e2c" providerId="ADAL" clId="{1333E465-1C3C-4638-A7FA-05F38B0536E1}" dt="2024-10-18T08:35:43.673" v="3312" actId="2890"/>
        <pc:sldMkLst>
          <pc:docMk/>
          <pc:sldMk cId="1943116192" sldId="303"/>
        </pc:sldMkLst>
      </pc:sldChg>
      <pc:sldChg chg="addSp modSp add mod ord">
        <pc:chgData name="Amiran Kvantaliani" userId="120712e4-7e43-4c4b-a801-e52d715b7e2c" providerId="ADAL" clId="{1333E465-1C3C-4638-A7FA-05F38B0536E1}" dt="2024-10-18T11:41:00.191" v="3749" actId="113"/>
        <pc:sldMkLst>
          <pc:docMk/>
          <pc:sldMk cId="1358055235" sldId="304"/>
        </pc:sldMkLst>
        <pc:spChg chg="add mod">
          <ac:chgData name="Amiran Kvantaliani" userId="120712e4-7e43-4c4b-a801-e52d715b7e2c" providerId="ADAL" clId="{1333E465-1C3C-4638-A7FA-05F38B0536E1}" dt="2024-10-18T09:15:17.713" v="3435" actId="1076"/>
          <ac:spMkLst>
            <pc:docMk/>
            <pc:sldMk cId="1358055235" sldId="304"/>
            <ac:spMk id="2" creationId="{8039CD4E-169F-853E-7007-71F2D76611F4}"/>
          </ac:spMkLst>
        </pc:spChg>
        <pc:spChg chg="mod">
          <ac:chgData name="Amiran Kvantaliani" userId="120712e4-7e43-4c4b-a801-e52d715b7e2c" providerId="ADAL" clId="{1333E465-1C3C-4638-A7FA-05F38B0536E1}" dt="2024-10-18T11:41:00.191" v="3749" actId="113"/>
          <ac:spMkLst>
            <pc:docMk/>
            <pc:sldMk cId="1358055235" sldId="304"/>
            <ac:spMk id="3" creationId="{DACE5DE9-47B7-6D09-76DE-98A2F9692AD0}"/>
          </ac:spMkLst>
        </pc:spChg>
        <pc:picChg chg="add mod">
          <ac:chgData name="Amiran Kvantaliani" userId="120712e4-7e43-4c4b-a801-e52d715b7e2c" providerId="ADAL" clId="{1333E465-1C3C-4638-A7FA-05F38B0536E1}" dt="2024-10-18T09:14:02.201" v="3425" actId="1076"/>
          <ac:picMkLst>
            <pc:docMk/>
            <pc:sldMk cId="1358055235" sldId="304"/>
            <ac:picMk id="1026" creationId="{13D7C582-0284-00B3-207C-BE7DE28C2D25}"/>
          </ac:picMkLst>
        </pc:picChg>
      </pc:sldChg>
      <pc:sldChg chg="addSp delSp modSp add mod ord chgLayout">
        <pc:chgData name="Amiran Kvantaliani" userId="120712e4-7e43-4c4b-a801-e52d715b7e2c" providerId="ADAL" clId="{1333E465-1C3C-4638-A7FA-05F38B0536E1}" dt="2024-10-18T11:40:57.069" v="3748" actId="113"/>
        <pc:sldMkLst>
          <pc:docMk/>
          <pc:sldMk cId="1919367568" sldId="305"/>
        </pc:sldMkLst>
        <pc:spChg chg="add mod ord">
          <ac:chgData name="Amiran Kvantaliani" userId="120712e4-7e43-4c4b-a801-e52d715b7e2c" providerId="ADAL" clId="{1333E465-1C3C-4638-A7FA-05F38B0536E1}" dt="2024-10-18T11:40:57.069" v="3748" actId="113"/>
          <ac:spMkLst>
            <pc:docMk/>
            <pc:sldMk cId="1919367568" sldId="305"/>
            <ac:spMk id="2" creationId="{D0177A86-11CD-37AD-A1B4-81D94DE3A640}"/>
          </ac:spMkLst>
        </pc:spChg>
        <pc:spChg chg="del">
          <ac:chgData name="Amiran Kvantaliani" userId="120712e4-7e43-4c4b-a801-e52d715b7e2c" providerId="ADAL" clId="{1333E465-1C3C-4638-A7FA-05F38B0536E1}" dt="2024-10-18T09:07:22.042" v="3359" actId="700"/>
          <ac:spMkLst>
            <pc:docMk/>
            <pc:sldMk cId="1919367568" sldId="305"/>
            <ac:spMk id="3" creationId="{DACE5DE9-47B7-6D09-76DE-98A2F9692AD0}"/>
          </ac:spMkLst>
        </pc:spChg>
        <pc:spChg chg="add mod ord">
          <ac:chgData name="Amiran Kvantaliani" userId="120712e4-7e43-4c4b-a801-e52d715b7e2c" providerId="ADAL" clId="{1333E465-1C3C-4638-A7FA-05F38B0536E1}" dt="2024-10-18T09:11:01.773" v="3405" actId="27636"/>
          <ac:spMkLst>
            <pc:docMk/>
            <pc:sldMk cId="1919367568" sldId="305"/>
            <ac:spMk id="4" creationId="{286D4D27-F2D4-9153-4A4C-1BEA39FB7F73}"/>
          </ac:spMkLst>
        </pc:spChg>
        <pc:spChg chg="add del mod ord">
          <ac:chgData name="Amiran Kvantaliani" userId="120712e4-7e43-4c4b-a801-e52d715b7e2c" providerId="ADAL" clId="{1333E465-1C3C-4638-A7FA-05F38B0536E1}" dt="2024-10-18T09:09:32.634" v="3374" actId="478"/>
          <ac:spMkLst>
            <pc:docMk/>
            <pc:sldMk cId="1919367568" sldId="305"/>
            <ac:spMk id="5" creationId="{47F7E3C4-1E57-282A-825F-8688AA181B96}"/>
          </ac:spMkLst>
        </pc:spChg>
        <pc:spChg chg="add del mod ord">
          <ac:chgData name="Amiran Kvantaliani" userId="120712e4-7e43-4c4b-a801-e52d715b7e2c" providerId="ADAL" clId="{1333E465-1C3C-4638-A7FA-05F38B0536E1}" dt="2024-10-18T09:07:29.758" v="3361" actId="478"/>
          <ac:spMkLst>
            <pc:docMk/>
            <pc:sldMk cId="1919367568" sldId="305"/>
            <ac:spMk id="6" creationId="{A934A876-EEA7-F300-A071-0E40242E604E}"/>
          </ac:spMkLst>
        </pc:spChg>
        <pc:spChg chg="add mod">
          <ac:chgData name="Amiran Kvantaliani" userId="120712e4-7e43-4c4b-a801-e52d715b7e2c" providerId="ADAL" clId="{1333E465-1C3C-4638-A7FA-05F38B0536E1}" dt="2024-10-18T09:11:57.525" v="3407" actId="403"/>
          <ac:spMkLst>
            <pc:docMk/>
            <pc:sldMk cId="1919367568" sldId="305"/>
            <ac:spMk id="8" creationId="{F84DBEA7-406B-3958-650C-E0509B4F87CD}"/>
          </ac:spMkLst>
        </pc:spChg>
      </pc:sldChg>
      <pc:sldChg chg="add del">
        <pc:chgData name="Amiran Kvantaliani" userId="120712e4-7e43-4c4b-a801-e52d715b7e2c" providerId="ADAL" clId="{1333E465-1C3C-4638-A7FA-05F38B0536E1}" dt="2024-10-18T11:57:57.721" v="3793" actId="47"/>
        <pc:sldMkLst>
          <pc:docMk/>
          <pc:sldMk cId="987036079" sldId="306"/>
        </pc:sldMkLst>
      </pc:sldChg>
      <pc:sldChg chg="addSp delSp modSp add mod ord modClrScheme chgLayout">
        <pc:chgData name="Amiran Kvantaliani" userId="120712e4-7e43-4c4b-a801-e52d715b7e2c" providerId="ADAL" clId="{1333E465-1C3C-4638-A7FA-05F38B0536E1}" dt="2024-10-18T11:41:39.653" v="3758" actId="14100"/>
        <pc:sldMkLst>
          <pc:docMk/>
          <pc:sldMk cId="2235009304" sldId="307"/>
        </pc:sldMkLst>
        <pc:spChg chg="add del mod ord">
          <ac:chgData name="Amiran Kvantaliani" userId="120712e4-7e43-4c4b-a801-e52d715b7e2c" providerId="ADAL" clId="{1333E465-1C3C-4638-A7FA-05F38B0536E1}" dt="2024-10-18T09:35:10.582" v="3520" actId="700"/>
          <ac:spMkLst>
            <pc:docMk/>
            <pc:sldMk cId="2235009304" sldId="307"/>
            <ac:spMk id="2" creationId="{9D108B19-C5B1-6281-1D2B-27CF434F5E15}"/>
          </ac:spMkLst>
        </pc:spChg>
        <pc:spChg chg="add del mod ord">
          <ac:chgData name="Amiran Kvantaliani" userId="120712e4-7e43-4c4b-a801-e52d715b7e2c" providerId="ADAL" clId="{1333E465-1C3C-4638-A7FA-05F38B0536E1}" dt="2024-10-18T09:35:13.160" v="3521" actId="700"/>
          <ac:spMkLst>
            <pc:docMk/>
            <pc:sldMk cId="2235009304" sldId="307"/>
            <ac:spMk id="3" creationId="{DACE5DE9-47B7-6D09-76DE-98A2F9692AD0}"/>
          </ac:spMkLst>
        </pc:spChg>
        <pc:spChg chg="add del mod ord">
          <ac:chgData name="Amiran Kvantaliani" userId="120712e4-7e43-4c4b-a801-e52d715b7e2c" providerId="ADAL" clId="{1333E465-1C3C-4638-A7FA-05F38B0536E1}" dt="2024-10-18T09:35:10.582" v="3520" actId="700"/>
          <ac:spMkLst>
            <pc:docMk/>
            <pc:sldMk cId="2235009304" sldId="307"/>
            <ac:spMk id="4" creationId="{690DDAD6-CCFE-AA2B-A5D4-E681AB57AFFE}"/>
          </ac:spMkLst>
        </pc:spChg>
        <pc:spChg chg="add del mod ord">
          <ac:chgData name="Amiran Kvantaliani" userId="120712e4-7e43-4c4b-a801-e52d715b7e2c" providerId="ADAL" clId="{1333E465-1C3C-4638-A7FA-05F38B0536E1}" dt="2024-10-18T09:35:10.582" v="3520" actId="700"/>
          <ac:spMkLst>
            <pc:docMk/>
            <pc:sldMk cId="2235009304" sldId="307"/>
            <ac:spMk id="5" creationId="{A5C1D1EA-6BBB-6638-E061-B23CABF30C0C}"/>
          </ac:spMkLst>
        </pc:spChg>
        <pc:spChg chg="add mod ord">
          <ac:chgData name="Amiran Kvantaliani" userId="120712e4-7e43-4c4b-a801-e52d715b7e2c" providerId="ADAL" clId="{1333E465-1C3C-4638-A7FA-05F38B0536E1}" dt="2024-10-18T11:41:39.653" v="3758" actId="14100"/>
          <ac:spMkLst>
            <pc:docMk/>
            <pc:sldMk cId="2235009304" sldId="307"/>
            <ac:spMk id="6" creationId="{C4CA8E32-D291-0EDC-78CF-A90D1EBD3F77}"/>
          </ac:spMkLst>
        </pc:spChg>
        <pc:spChg chg="add mod ord">
          <ac:chgData name="Amiran Kvantaliani" userId="120712e4-7e43-4c4b-a801-e52d715b7e2c" providerId="ADAL" clId="{1333E465-1C3C-4638-A7FA-05F38B0536E1}" dt="2024-10-18T09:37:33.159" v="3554" actId="1076"/>
          <ac:spMkLst>
            <pc:docMk/>
            <pc:sldMk cId="2235009304" sldId="307"/>
            <ac:spMk id="7" creationId="{CEBB6DCD-1FD1-0C0C-D255-44CB91CF37B1}"/>
          </ac:spMkLst>
        </pc:spChg>
        <pc:spChg chg="add del mod ord">
          <ac:chgData name="Amiran Kvantaliani" userId="120712e4-7e43-4c4b-a801-e52d715b7e2c" providerId="ADAL" clId="{1333E465-1C3C-4638-A7FA-05F38B0536E1}" dt="2024-10-18T09:35:15.628" v="3522" actId="478"/>
          <ac:spMkLst>
            <pc:docMk/>
            <pc:sldMk cId="2235009304" sldId="307"/>
            <ac:spMk id="8" creationId="{72FF3852-D241-1584-A0A7-06E5209DEF69}"/>
          </ac:spMkLst>
        </pc:spChg>
        <pc:spChg chg="add del mod ord">
          <ac:chgData name="Amiran Kvantaliani" userId="120712e4-7e43-4c4b-a801-e52d715b7e2c" providerId="ADAL" clId="{1333E465-1C3C-4638-A7FA-05F38B0536E1}" dt="2024-10-18T09:35:52.669" v="3528" actId="478"/>
          <ac:spMkLst>
            <pc:docMk/>
            <pc:sldMk cId="2235009304" sldId="307"/>
            <ac:spMk id="9" creationId="{76ADF03E-8F02-2A4C-BDBD-549C16903D9B}"/>
          </ac:spMkLst>
        </pc:spChg>
        <pc:spChg chg="add mod">
          <ac:chgData name="Amiran Kvantaliani" userId="120712e4-7e43-4c4b-a801-e52d715b7e2c" providerId="ADAL" clId="{1333E465-1C3C-4638-A7FA-05F38B0536E1}" dt="2024-10-18T09:38:07.021" v="3559" actId="207"/>
          <ac:spMkLst>
            <pc:docMk/>
            <pc:sldMk cId="2235009304" sldId="307"/>
            <ac:spMk id="11" creationId="{A54EAE31-296D-6D24-C94D-5841604DBEC1}"/>
          </ac:spMkLst>
        </pc:spChg>
        <pc:picChg chg="add mod">
          <ac:chgData name="Amiran Kvantaliani" userId="120712e4-7e43-4c4b-a801-e52d715b7e2c" providerId="ADAL" clId="{1333E465-1C3C-4638-A7FA-05F38B0536E1}" dt="2024-10-18T09:37:37.511" v="3555" actId="14100"/>
          <ac:picMkLst>
            <pc:docMk/>
            <pc:sldMk cId="2235009304" sldId="307"/>
            <ac:picMk id="3074" creationId="{5E246DD1-CEBF-BC24-DC22-2522FEEBD1EC}"/>
          </ac:picMkLst>
        </pc:picChg>
      </pc:sldChg>
      <pc:sldChg chg="addSp delSp modSp add mod ord chgLayout">
        <pc:chgData name="Amiran Kvantaliani" userId="120712e4-7e43-4c4b-a801-e52d715b7e2c" providerId="ADAL" clId="{1333E465-1C3C-4638-A7FA-05F38B0536E1}" dt="2024-10-18T11:41:03.023" v="3750" actId="113"/>
        <pc:sldMkLst>
          <pc:docMk/>
          <pc:sldMk cId="4176184235" sldId="308"/>
        </pc:sldMkLst>
        <pc:spChg chg="add mod ord">
          <ac:chgData name="Amiran Kvantaliani" userId="120712e4-7e43-4c4b-a801-e52d715b7e2c" providerId="ADAL" clId="{1333E465-1C3C-4638-A7FA-05F38B0536E1}" dt="2024-10-18T11:41:03.023" v="3750" actId="113"/>
          <ac:spMkLst>
            <pc:docMk/>
            <pc:sldMk cId="4176184235" sldId="308"/>
            <ac:spMk id="2" creationId="{D584617F-78B8-E33A-ADB2-8DFA0F0927E1}"/>
          </ac:spMkLst>
        </pc:spChg>
        <pc:spChg chg="del">
          <ac:chgData name="Amiran Kvantaliani" userId="120712e4-7e43-4c4b-a801-e52d715b7e2c" providerId="ADAL" clId="{1333E465-1C3C-4638-A7FA-05F38B0536E1}" dt="2024-10-18T09:16:03.127" v="3441" actId="700"/>
          <ac:spMkLst>
            <pc:docMk/>
            <pc:sldMk cId="4176184235" sldId="308"/>
            <ac:spMk id="3" creationId="{DACE5DE9-47B7-6D09-76DE-98A2F9692AD0}"/>
          </ac:spMkLst>
        </pc:spChg>
        <pc:spChg chg="add mod ord">
          <ac:chgData name="Amiran Kvantaliani" userId="120712e4-7e43-4c4b-a801-e52d715b7e2c" providerId="ADAL" clId="{1333E465-1C3C-4638-A7FA-05F38B0536E1}" dt="2024-10-18T09:16:58.709" v="3452" actId="12"/>
          <ac:spMkLst>
            <pc:docMk/>
            <pc:sldMk cId="4176184235" sldId="308"/>
            <ac:spMk id="4" creationId="{742561D4-0DD8-EBFD-51FD-F98A2317454E}"/>
          </ac:spMkLst>
        </pc:spChg>
        <pc:spChg chg="add del mod ord">
          <ac:chgData name="Amiran Kvantaliani" userId="120712e4-7e43-4c4b-a801-e52d715b7e2c" providerId="ADAL" clId="{1333E465-1C3C-4638-A7FA-05F38B0536E1}" dt="2024-10-18T09:16:35.472" v="3450" actId="478"/>
          <ac:spMkLst>
            <pc:docMk/>
            <pc:sldMk cId="4176184235" sldId="308"/>
            <ac:spMk id="5" creationId="{DC805356-7769-EB74-116D-474B3807CF60}"/>
          </ac:spMkLst>
        </pc:spChg>
        <pc:spChg chg="add del mod ord">
          <ac:chgData name="Amiran Kvantaliani" userId="120712e4-7e43-4c4b-a801-e52d715b7e2c" providerId="ADAL" clId="{1333E465-1C3C-4638-A7FA-05F38B0536E1}" dt="2024-10-18T09:16:17.606" v="3445" actId="478"/>
          <ac:spMkLst>
            <pc:docMk/>
            <pc:sldMk cId="4176184235" sldId="308"/>
            <ac:spMk id="6" creationId="{74A145A8-22B1-876C-1C65-A094EC914B7A}"/>
          </ac:spMkLst>
        </pc:spChg>
      </pc:sldChg>
      <pc:sldMasterChg chg="delSldLayout">
        <pc:chgData name="Amiran Kvantaliani" userId="120712e4-7e43-4c4b-a801-e52d715b7e2c" providerId="ADAL" clId="{1333E465-1C3C-4638-A7FA-05F38B0536E1}" dt="2024-10-17T14:18:20.980" v="3141" actId="47"/>
        <pc:sldMasterMkLst>
          <pc:docMk/>
          <pc:sldMasterMk cId="0" sldId="2147483648"/>
        </pc:sldMasterMkLst>
        <pc:sldLayoutChg chg="del">
          <pc:chgData name="Amiran Kvantaliani" userId="120712e4-7e43-4c4b-a801-e52d715b7e2c" providerId="ADAL" clId="{1333E465-1C3C-4638-A7FA-05F38B0536E1}" dt="2024-10-17T14:18:20.980" v="3141" actId="47"/>
          <pc:sldLayoutMkLst>
            <pc:docMk/>
            <pc:sldMasterMk cId="0" sldId="2147483648"/>
            <pc:sldLayoutMk cId="0" sldId="2147483652"/>
          </pc:sldLayoutMkLst>
        </pc:sldLayoutChg>
        <pc:sldLayoutChg chg="del">
          <pc:chgData name="Amiran Kvantaliani" userId="120712e4-7e43-4c4b-a801-e52d715b7e2c" providerId="ADAL" clId="{1333E465-1C3C-4638-A7FA-05F38B0536E1}" dt="2024-10-17T09:37:06.768" v="594" actId="47"/>
          <pc:sldLayoutMkLst>
            <pc:docMk/>
            <pc:sldMasterMk cId="0" sldId="2147483648"/>
            <pc:sldLayoutMk cId="0" sldId="2147483661"/>
          </pc:sldLayoutMkLst>
        </pc:sldLayoutChg>
      </pc:sldMasterChg>
    </pc:docChg>
  </pc:docChgLst>
  <pc:docChgLst>
    <pc:chgData name="Amiran Kvantaliani" userId="120712e4-7e43-4c4b-a801-e52d715b7e2c" providerId="ADAL" clId="{AA791C2D-3964-489A-AE13-1F414EF1AADB}"/>
    <pc:docChg chg="undo redo custSel addSld delSld modSld sldOrd modNotesMaster">
      <pc:chgData name="Amiran Kvantaliani" userId="120712e4-7e43-4c4b-a801-e52d715b7e2c" providerId="ADAL" clId="{AA791C2D-3964-489A-AE13-1F414EF1AADB}" dt="2024-11-08T10:14:15.954" v="9820" actId="14100"/>
      <pc:docMkLst>
        <pc:docMk/>
      </pc:docMkLst>
      <pc:sldChg chg="delSp modSp mod modNotes">
        <pc:chgData name="Amiran Kvantaliani" userId="120712e4-7e43-4c4b-a801-e52d715b7e2c" providerId="ADAL" clId="{AA791C2D-3964-489A-AE13-1F414EF1AADB}" dt="2024-11-08T10:14:15.954" v="9820" actId="14100"/>
        <pc:sldMkLst>
          <pc:docMk/>
          <pc:sldMk cId="0" sldId="265"/>
        </pc:sldMkLst>
        <pc:spChg chg="mod">
          <ac:chgData name="Amiran Kvantaliani" userId="120712e4-7e43-4c4b-a801-e52d715b7e2c" providerId="ADAL" clId="{AA791C2D-3964-489A-AE13-1F414EF1AADB}" dt="2024-11-08T10:14:15.954" v="9820" actId="14100"/>
          <ac:spMkLst>
            <pc:docMk/>
            <pc:sldMk cId="0" sldId="265"/>
            <ac:spMk id="2" creationId="{68B31EF5-2EC0-A800-6088-7B953863415C}"/>
          </ac:spMkLst>
        </pc:spChg>
        <pc:spChg chg="mod">
          <ac:chgData name="Amiran Kvantaliani" userId="120712e4-7e43-4c4b-a801-e52d715b7e2c" providerId="ADAL" clId="{AA791C2D-3964-489A-AE13-1F414EF1AADB}" dt="2024-11-07T14:45:46.811" v="8173" actId="20577"/>
          <ac:spMkLst>
            <pc:docMk/>
            <pc:sldMk cId="0" sldId="265"/>
            <ac:spMk id="3" creationId="{38492493-1C2B-C13B-BA6F-88A198702541}"/>
          </ac:spMkLst>
        </pc:spChg>
        <pc:graphicFrameChg chg="del mod">
          <ac:chgData name="Amiran Kvantaliani" userId="120712e4-7e43-4c4b-a801-e52d715b7e2c" providerId="ADAL" clId="{AA791C2D-3964-489A-AE13-1F414EF1AADB}" dt="2024-10-29T07:55:55.435" v="1533" actId="478"/>
          <ac:graphicFrameMkLst>
            <pc:docMk/>
            <pc:sldMk cId="0" sldId="265"/>
            <ac:graphicFrameMk id="12" creationId="{C10A51FE-2D58-3CF8-4C32-D5317A979534}"/>
          </ac:graphicFrameMkLst>
        </pc:graphicFrameChg>
        <pc:graphicFrameChg chg="del mod">
          <ac:chgData name="Amiran Kvantaliani" userId="120712e4-7e43-4c4b-a801-e52d715b7e2c" providerId="ADAL" clId="{AA791C2D-3964-489A-AE13-1F414EF1AADB}" dt="2024-10-29T07:54:41.950" v="1510" actId="478"/>
          <ac:graphicFrameMkLst>
            <pc:docMk/>
            <pc:sldMk cId="0" sldId="265"/>
            <ac:graphicFrameMk id="13" creationId="{59D1B6D4-A26F-B38C-E33D-93A9CFE09455}"/>
          </ac:graphicFrameMkLst>
        </pc:graphicFrameChg>
      </pc:sldChg>
      <pc:sldChg chg="modSp mod">
        <pc:chgData name="Amiran Kvantaliani" userId="120712e4-7e43-4c4b-a801-e52d715b7e2c" providerId="ADAL" clId="{AA791C2D-3964-489A-AE13-1F414EF1AADB}" dt="2024-11-07T14:53:23.413" v="8182" actId="403"/>
        <pc:sldMkLst>
          <pc:docMk/>
          <pc:sldMk cId="718189761" sldId="271"/>
        </pc:sldMkLst>
        <pc:spChg chg="mod">
          <ac:chgData name="Amiran Kvantaliani" userId="120712e4-7e43-4c4b-a801-e52d715b7e2c" providerId="ADAL" clId="{AA791C2D-3964-489A-AE13-1F414EF1AADB}" dt="2024-11-07T14:52:49.972" v="8175" actId="255"/>
          <ac:spMkLst>
            <pc:docMk/>
            <pc:sldMk cId="718189761" sldId="271"/>
            <ac:spMk id="12" creationId="{43A11EC2-A1BC-F743-8621-B060A8229841}"/>
          </ac:spMkLst>
        </pc:spChg>
        <pc:spChg chg="mod">
          <ac:chgData name="Amiran Kvantaliani" userId="120712e4-7e43-4c4b-a801-e52d715b7e2c" providerId="ADAL" clId="{AA791C2D-3964-489A-AE13-1F414EF1AADB}" dt="2024-11-07T14:53:23.413" v="8182" actId="403"/>
          <ac:spMkLst>
            <pc:docMk/>
            <pc:sldMk cId="718189761" sldId="271"/>
            <ac:spMk id="14" creationId="{F56DA750-6227-02D8-E3EC-DA1232DA0E03}"/>
          </ac:spMkLst>
        </pc:spChg>
        <pc:spChg chg="mod">
          <ac:chgData name="Amiran Kvantaliani" userId="120712e4-7e43-4c4b-a801-e52d715b7e2c" providerId="ADAL" clId="{AA791C2D-3964-489A-AE13-1F414EF1AADB}" dt="2024-11-05T14:24:20.977" v="4041" actId="1076"/>
          <ac:spMkLst>
            <pc:docMk/>
            <pc:sldMk cId="718189761" sldId="271"/>
            <ac:spMk id="15" creationId="{8E4321F7-E6CF-4747-3006-B1741B2BAE90}"/>
          </ac:spMkLst>
        </pc:spChg>
      </pc:sldChg>
      <pc:sldChg chg="modSp mod ord modNotes">
        <pc:chgData name="Amiran Kvantaliani" userId="120712e4-7e43-4c4b-a801-e52d715b7e2c" providerId="ADAL" clId="{AA791C2D-3964-489A-AE13-1F414EF1AADB}" dt="2024-11-07T15:06:52.876" v="8298" actId="20577"/>
        <pc:sldMkLst>
          <pc:docMk/>
          <pc:sldMk cId="4125776211" sldId="279"/>
        </pc:sldMkLst>
        <pc:spChg chg="mod">
          <ac:chgData name="Amiran Kvantaliani" userId="120712e4-7e43-4c4b-a801-e52d715b7e2c" providerId="ADAL" clId="{AA791C2D-3964-489A-AE13-1F414EF1AADB}" dt="2024-11-07T15:01:39.790" v="8240" actId="255"/>
          <ac:spMkLst>
            <pc:docMk/>
            <pc:sldMk cId="4125776211" sldId="279"/>
            <ac:spMk id="5" creationId="{AF6A242C-43C8-CBD1-1C80-EB3041FD0A2D}"/>
          </ac:spMkLst>
        </pc:spChg>
        <pc:spChg chg="mod">
          <ac:chgData name="Amiran Kvantaliani" userId="120712e4-7e43-4c4b-a801-e52d715b7e2c" providerId="ADAL" clId="{AA791C2D-3964-489A-AE13-1F414EF1AADB}" dt="2024-11-07T15:06:52.876" v="8298" actId="20577"/>
          <ac:spMkLst>
            <pc:docMk/>
            <pc:sldMk cId="4125776211" sldId="279"/>
            <ac:spMk id="7" creationId="{6ED76E4F-01D8-EB12-81CD-88F0E515DCD8}"/>
          </ac:spMkLst>
        </pc:spChg>
      </pc:sldChg>
      <pc:sldChg chg="addSp delSp modSp mod ord modNotes">
        <pc:chgData name="Amiran Kvantaliani" userId="120712e4-7e43-4c4b-a801-e52d715b7e2c" providerId="ADAL" clId="{AA791C2D-3964-489A-AE13-1F414EF1AADB}" dt="2024-11-07T15:08:44.877" v="8303" actId="1035"/>
        <pc:sldMkLst>
          <pc:docMk/>
          <pc:sldMk cId="2818810137" sldId="280"/>
        </pc:sldMkLst>
        <pc:spChg chg="add mod">
          <ac:chgData name="Amiran Kvantaliani" userId="120712e4-7e43-4c4b-a801-e52d715b7e2c" providerId="ADAL" clId="{AA791C2D-3964-489A-AE13-1F414EF1AADB}" dt="2024-11-07T06:42:15.384" v="7675" actId="14100"/>
          <ac:spMkLst>
            <pc:docMk/>
            <pc:sldMk cId="2818810137" sldId="280"/>
            <ac:spMk id="2" creationId="{CBD76C9F-8107-DF77-2BC8-6272A8BBD4C8}"/>
          </ac:spMkLst>
        </pc:spChg>
        <pc:spChg chg="add mod ord">
          <ac:chgData name="Amiran Kvantaliani" userId="120712e4-7e43-4c4b-a801-e52d715b7e2c" providerId="ADAL" clId="{AA791C2D-3964-489A-AE13-1F414EF1AADB}" dt="2024-11-07T06:42:24.675" v="7677" actId="14100"/>
          <ac:spMkLst>
            <pc:docMk/>
            <pc:sldMk cId="2818810137" sldId="280"/>
            <ac:spMk id="3" creationId="{E0540479-11F1-2A38-245C-E667A57F09B2}"/>
          </ac:spMkLst>
        </pc:spChg>
        <pc:spChg chg="add mod ord">
          <ac:chgData name="Amiran Kvantaliani" userId="120712e4-7e43-4c4b-a801-e52d715b7e2c" providerId="ADAL" clId="{AA791C2D-3964-489A-AE13-1F414EF1AADB}" dt="2024-11-07T15:08:44.877" v="8303" actId="1035"/>
          <ac:spMkLst>
            <pc:docMk/>
            <pc:sldMk cId="2818810137" sldId="280"/>
            <ac:spMk id="4" creationId="{256E8028-7306-ACE4-7612-2FB6DF8CC360}"/>
          </ac:spMkLst>
        </pc:spChg>
        <pc:spChg chg="mod">
          <ac:chgData name="Amiran Kvantaliani" userId="120712e4-7e43-4c4b-a801-e52d715b7e2c" providerId="ADAL" clId="{AA791C2D-3964-489A-AE13-1F414EF1AADB}" dt="2024-11-07T15:07:39.528" v="8299" actId="20577"/>
          <ac:spMkLst>
            <pc:docMk/>
            <pc:sldMk cId="2818810137" sldId="280"/>
            <ac:spMk id="5" creationId="{AF6A242C-43C8-CBD1-1C80-EB3041FD0A2D}"/>
          </ac:spMkLst>
        </pc:spChg>
        <pc:spChg chg="add mod ord">
          <ac:chgData name="Amiran Kvantaliani" userId="120712e4-7e43-4c4b-a801-e52d715b7e2c" providerId="ADAL" clId="{AA791C2D-3964-489A-AE13-1F414EF1AADB}" dt="2024-11-07T06:43:15.231" v="7683" actId="14100"/>
          <ac:spMkLst>
            <pc:docMk/>
            <pc:sldMk cId="2818810137" sldId="280"/>
            <ac:spMk id="6" creationId="{88350893-6E78-D6EA-9A75-B7F872653160}"/>
          </ac:spMkLst>
        </pc:spChg>
        <pc:spChg chg="add mod">
          <ac:chgData name="Amiran Kvantaliani" userId="120712e4-7e43-4c4b-a801-e52d715b7e2c" providerId="ADAL" clId="{AA791C2D-3964-489A-AE13-1F414EF1AADB}" dt="2024-11-07T06:43:46.294" v="7686" actId="1076"/>
          <ac:spMkLst>
            <pc:docMk/>
            <pc:sldMk cId="2818810137" sldId="280"/>
            <ac:spMk id="7" creationId="{A7A8A951-E833-4867-A63C-20CB65CD95C1}"/>
          </ac:spMkLst>
        </pc:spChg>
        <pc:spChg chg="mod">
          <ac:chgData name="Amiran Kvantaliani" userId="120712e4-7e43-4c4b-a801-e52d715b7e2c" providerId="ADAL" clId="{AA791C2D-3964-489A-AE13-1F414EF1AADB}" dt="2024-10-29T13:54:36.634" v="2431" actId="1038"/>
          <ac:spMkLst>
            <pc:docMk/>
            <pc:sldMk cId="2818810137" sldId="280"/>
            <ac:spMk id="47" creationId="{0C53D59F-2701-FE51-CDB1-E86A1790E2B5}"/>
          </ac:spMkLst>
        </pc:spChg>
        <pc:spChg chg="mod">
          <ac:chgData name="Amiran Kvantaliani" userId="120712e4-7e43-4c4b-a801-e52d715b7e2c" providerId="ADAL" clId="{AA791C2D-3964-489A-AE13-1F414EF1AADB}" dt="2024-10-29T13:53:40.924" v="2413" actId="165"/>
          <ac:spMkLst>
            <pc:docMk/>
            <pc:sldMk cId="2818810137" sldId="280"/>
            <ac:spMk id="48" creationId="{96B1FA2E-1CA1-DEF2-CEF1-67ECDC783EBF}"/>
          </ac:spMkLst>
        </pc:spChg>
        <pc:spChg chg="mod">
          <ac:chgData name="Amiran Kvantaliani" userId="120712e4-7e43-4c4b-a801-e52d715b7e2c" providerId="ADAL" clId="{AA791C2D-3964-489A-AE13-1F414EF1AADB}" dt="2024-10-29T13:53:40.924" v="2413" actId="165"/>
          <ac:spMkLst>
            <pc:docMk/>
            <pc:sldMk cId="2818810137" sldId="280"/>
            <ac:spMk id="49" creationId="{C39DFEB3-7C85-3717-DA65-CDF936346587}"/>
          </ac:spMkLst>
        </pc:spChg>
        <pc:spChg chg="mod">
          <ac:chgData name="Amiran Kvantaliani" userId="120712e4-7e43-4c4b-a801-e52d715b7e2c" providerId="ADAL" clId="{AA791C2D-3964-489A-AE13-1F414EF1AADB}" dt="2024-10-29T13:53:40.924" v="2413" actId="165"/>
          <ac:spMkLst>
            <pc:docMk/>
            <pc:sldMk cId="2818810137" sldId="280"/>
            <ac:spMk id="50" creationId="{36540463-7F7B-B466-DDB7-72570C7CFC59}"/>
          </ac:spMkLst>
        </pc:spChg>
        <pc:spChg chg="mod">
          <ac:chgData name="Amiran Kvantaliani" userId="120712e4-7e43-4c4b-a801-e52d715b7e2c" providerId="ADAL" clId="{AA791C2D-3964-489A-AE13-1F414EF1AADB}" dt="2024-10-29T13:53:40.924" v="2413" actId="165"/>
          <ac:spMkLst>
            <pc:docMk/>
            <pc:sldMk cId="2818810137" sldId="280"/>
            <ac:spMk id="51" creationId="{A6A8C800-4DCD-C2BB-C823-54977B04DE9D}"/>
          </ac:spMkLst>
        </pc:spChg>
        <pc:spChg chg="mod">
          <ac:chgData name="Amiran Kvantaliani" userId="120712e4-7e43-4c4b-a801-e52d715b7e2c" providerId="ADAL" clId="{AA791C2D-3964-489A-AE13-1F414EF1AADB}" dt="2024-10-29T13:53:40.924" v="2413" actId="165"/>
          <ac:spMkLst>
            <pc:docMk/>
            <pc:sldMk cId="2818810137" sldId="280"/>
            <ac:spMk id="52" creationId="{76D1495F-E277-A3A9-DC68-0C3607B1F3A2}"/>
          </ac:spMkLst>
        </pc:spChg>
        <pc:spChg chg="mod">
          <ac:chgData name="Amiran Kvantaliani" userId="120712e4-7e43-4c4b-a801-e52d715b7e2c" providerId="ADAL" clId="{AA791C2D-3964-489A-AE13-1F414EF1AADB}" dt="2024-11-05T16:30:12.227" v="4498" actId="20577"/>
          <ac:spMkLst>
            <pc:docMk/>
            <pc:sldMk cId="2818810137" sldId="280"/>
            <ac:spMk id="53" creationId="{3852029A-67FE-CEB8-0536-CE41B5366A2B}"/>
          </ac:spMkLst>
        </pc:spChg>
        <pc:spChg chg="mod">
          <ac:chgData name="Amiran Kvantaliani" userId="120712e4-7e43-4c4b-a801-e52d715b7e2c" providerId="ADAL" clId="{AA791C2D-3964-489A-AE13-1F414EF1AADB}" dt="2024-10-29T13:54:40.269" v="2438" actId="1038"/>
          <ac:spMkLst>
            <pc:docMk/>
            <pc:sldMk cId="2818810137" sldId="280"/>
            <ac:spMk id="55" creationId="{D9DD934D-410E-F51A-B126-25E6B0A54318}"/>
          </ac:spMkLst>
        </pc:spChg>
        <pc:spChg chg="mod">
          <ac:chgData name="Amiran Kvantaliani" userId="120712e4-7e43-4c4b-a801-e52d715b7e2c" providerId="ADAL" clId="{AA791C2D-3964-489A-AE13-1F414EF1AADB}" dt="2024-10-29T13:53:40.924" v="2413" actId="165"/>
          <ac:spMkLst>
            <pc:docMk/>
            <pc:sldMk cId="2818810137" sldId="280"/>
            <ac:spMk id="56" creationId="{21E0A879-E65A-C038-D268-D2593952AFB7}"/>
          </ac:spMkLst>
        </pc:spChg>
        <pc:spChg chg="mod">
          <ac:chgData name="Amiran Kvantaliani" userId="120712e4-7e43-4c4b-a801-e52d715b7e2c" providerId="ADAL" clId="{AA791C2D-3964-489A-AE13-1F414EF1AADB}" dt="2024-10-29T13:53:40.924" v="2413" actId="165"/>
          <ac:spMkLst>
            <pc:docMk/>
            <pc:sldMk cId="2818810137" sldId="280"/>
            <ac:spMk id="57" creationId="{68B5BB55-9654-3BC9-9D40-84258BD9779A}"/>
          </ac:spMkLst>
        </pc:spChg>
        <pc:spChg chg="mod">
          <ac:chgData name="Amiran Kvantaliani" userId="120712e4-7e43-4c4b-a801-e52d715b7e2c" providerId="ADAL" clId="{AA791C2D-3964-489A-AE13-1F414EF1AADB}" dt="2024-10-29T13:53:40.924" v="2413" actId="165"/>
          <ac:spMkLst>
            <pc:docMk/>
            <pc:sldMk cId="2818810137" sldId="280"/>
            <ac:spMk id="58" creationId="{0371AF7E-BCB4-6B06-6D82-25EC1E281FF0}"/>
          </ac:spMkLst>
        </pc:spChg>
        <pc:spChg chg="mod">
          <ac:chgData name="Amiran Kvantaliani" userId="120712e4-7e43-4c4b-a801-e52d715b7e2c" providerId="ADAL" clId="{AA791C2D-3964-489A-AE13-1F414EF1AADB}" dt="2024-10-29T13:53:40.924" v="2413" actId="165"/>
          <ac:spMkLst>
            <pc:docMk/>
            <pc:sldMk cId="2818810137" sldId="280"/>
            <ac:spMk id="59" creationId="{2CEE2D4A-0EC2-2157-A68A-8E8D57D4D4A0}"/>
          </ac:spMkLst>
        </pc:spChg>
        <pc:spChg chg="mod">
          <ac:chgData name="Amiran Kvantaliani" userId="120712e4-7e43-4c4b-a801-e52d715b7e2c" providerId="ADAL" clId="{AA791C2D-3964-489A-AE13-1F414EF1AADB}" dt="2024-10-29T13:53:40.924" v="2413" actId="165"/>
          <ac:spMkLst>
            <pc:docMk/>
            <pc:sldMk cId="2818810137" sldId="280"/>
            <ac:spMk id="60" creationId="{184F635B-C7A7-6672-D898-CF3D03A13C2D}"/>
          </ac:spMkLst>
        </pc:spChg>
        <pc:spChg chg="mod">
          <ac:chgData name="Amiran Kvantaliani" userId="120712e4-7e43-4c4b-a801-e52d715b7e2c" providerId="ADAL" clId="{AA791C2D-3964-489A-AE13-1F414EF1AADB}" dt="2024-11-05T16:26:55.832" v="4396" actId="20577"/>
          <ac:spMkLst>
            <pc:docMk/>
            <pc:sldMk cId="2818810137" sldId="280"/>
            <ac:spMk id="61" creationId="{6CF07961-2194-CD7A-402C-3C8F88117111}"/>
          </ac:spMkLst>
        </pc:spChg>
        <pc:spChg chg="mod">
          <ac:chgData name="Amiran Kvantaliani" userId="120712e4-7e43-4c4b-a801-e52d715b7e2c" providerId="ADAL" clId="{AA791C2D-3964-489A-AE13-1F414EF1AADB}" dt="2024-10-29T13:54:45.558" v="2445" actId="1038"/>
          <ac:spMkLst>
            <pc:docMk/>
            <pc:sldMk cId="2818810137" sldId="280"/>
            <ac:spMk id="63" creationId="{09B3378E-92CC-EF3F-0029-201D65CAB6FC}"/>
          </ac:spMkLst>
        </pc:spChg>
        <pc:spChg chg="mod">
          <ac:chgData name="Amiran Kvantaliani" userId="120712e4-7e43-4c4b-a801-e52d715b7e2c" providerId="ADAL" clId="{AA791C2D-3964-489A-AE13-1F414EF1AADB}" dt="2024-10-29T13:53:40.924" v="2413" actId="165"/>
          <ac:spMkLst>
            <pc:docMk/>
            <pc:sldMk cId="2818810137" sldId="280"/>
            <ac:spMk id="64" creationId="{E291084F-3DDD-53ED-371D-6493FCCB55DE}"/>
          </ac:spMkLst>
        </pc:spChg>
        <pc:spChg chg="mod">
          <ac:chgData name="Amiran Kvantaliani" userId="120712e4-7e43-4c4b-a801-e52d715b7e2c" providerId="ADAL" clId="{AA791C2D-3964-489A-AE13-1F414EF1AADB}" dt="2024-10-29T13:53:40.924" v="2413" actId="165"/>
          <ac:spMkLst>
            <pc:docMk/>
            <pc:sldMk cId="2818810137" sldId="280"/>
            <ac:spMk id="65" creationId="{528FCA3A-4128-2EE9-301C-96B0981582D0}"/>
          </ac:spMkLst>
        </pc:spChg>
        <pc:spChg chg="mod">
          <ac:chgData name="Amiran Kvantaliani" userId="120712e4-7e43-4c4b-a801-e52d715b7e2c" providerId="ADAL" clId="{AA791C2D-3964-489A-AE13-1F414EF1AADB}" dt="2024-10-29T13:53:40.924" v="2413" actId="165"/>
          <ac:spMkLst>
            <pc:docMk/>
            <pc:sldMk cId="2818810137" sldId="280"/>
            <ac:spMk id="66" creationId="{6E600783-8256-9A9F-7C4B-BADAB7016C48}"/>
          </ac:spMkLst>
        </pc:spChg>
        <pc:spChg chg="mod">
          <ac:chgData name="Amiran Kvantaliani" userId="120712e4-7e43-4c4b-a801-e52d715b7e2c" providerId="ADAL" clId="{AA791C2D-3964-489A-AE13-1F414EF1AADB}" dt="2024-10-29T13:53:40.924" v="2413" actId="165"/>
          <ac:spMkLst>
            <pc:docMk/>
            <pc:sldMk cId="2818810137" sldId="280"/>
            <ac:spMk id="67" creationId="{D83691B3-305B-11DB-A5A4-D9653250A4F9}"/>
          </ac:spMkLst>
        </pc:spChg>
        <pc:spChg chg="mod">
          <ac:chgData name="Amiran Kvantaliani" userId="120712e4-7e43-4c4b-a801-e52d715b7e2c" providerId="ADAL" clId="{AA791C2D-3964-489A-AE13-1F414EF1AADB}" dt="2024-10-29T13:53:40.924" v="2413" actId="165"/>
          <ac:spMkLst>
            <pc:docMk/>
            <pc:sldMk cId="2818810137" sldId="280"/>
            <ac:spMk id="68" creationId="{BED61960-C3C8-3241-5D4B-D3FB06A3F592}"/>
          </ac:spMkLst>
        </pc:spChg>
        <pc:spChg chg="mod">
          <ac:chgData name="Amiran Kvantaliani" userId="120712e4-7e43-4c4b-a801-e52d715b7e2c" providerId="ADAL" clId="{AA791C2D-3964-489A-AE13-1F414EF1AADB}" dt="2024-11-05T16:23:51.704" v="4245" actId="20577"/>
          <ac:spMkLst>
            <pc:docMk/>
            <pc:sldMk cId="2818810137" sldId="280"/>
            <ac:spMk id="69" creationId="{05B557B1-7329-4589-A848-8EAC6018F9C3}"/>
          </ac:spMkLst>
        </pc:spChg>
        <pc:spChg chg="mod">
          <ac:chgData name="Amiran Kvantaliani" userId="120712e4-7e43-4c4b-a801-e52d715b7e2c" providerId="ADAL" clId="{AA791C2D-3964-489A-AE13-1F414EF1AADB}" dt="2024-10-29T13:55:04.512" v="2455" actId="1038"/>
          <ac:spMkLst>
            <pc:docMk/>
            <pc:sldMk cId="2818810137" sldId="280"/>
            <ac:spMk id="71" creationId="{733EE90D-AD55-4615-B3CA-95AC4A155ABC}"/>
          </ac:spMkLst>
        </pc:spChg>
        <pc:spChg chg="mod">
          <ac:chgData name="Amiran Kvantaliani" userId="120712e4-7e43-4c4b-a801-e52d715b7e2c" providerId="ADAL" clId="{AA791C2D-3964-489A-AE13-1F414EF1AADB}" dt="2024-10-29T13:53:40.924" v="2413" actId="165"/>
          <ac:spMkLst>
            <pc:docMk/>
            <pc:sldMk cId="2818810137" sldId="280"/>
            <ac:spMk id="72" creationId="{58B9FF63-81D1-EBEA-3CA3-B0227873CDB5}"/>
          </ac:spMkLst>
        </pc:spChg>
        <pc:spChg chg="mod">
          <ac:chgData name="Amiran Kvantaliani" userId="120712e4-7e43-4c4b-a801-e52d715b7e2c" providerId="ADAL" clId="{AA791C2D-3964-489A-AE13-1F414EF1AADB}" dt="2024-11-07T15:08:40.856" v="8302" actId="1036"/>
          <ac:spMkLst>
            <pc:docMk/>
            <pc:sldMk cId="2818810137" sldId="280"/>
            <ac:spMk id="73" creationId="{B6E5A5EC-5CEA-FE09-3BCF-1FD3B275479E}"/>
          </ac:spMkLst>
        </pc:spChg>
        <pc:spChg chg="mod">
          <ac:chgData name="Amiran Kvantaliani" userId="120712e4-7e43-4c4b-a801-e52d715b7e2c" providerId="ADAL" clId="{AA791C2D-3964-489A-AE13-1F414EF1AADB}" dt="2024-10-29T13:53:40.924" v="2413" actId="165"/>
          <ac:spMkLst>
            <pc:docMk/>
            <pc:sldMk cId="2818810137" sldId="280"/>
            <ac:spMk id="74" creationId="{6D46FB1F-92FB-932C-ABA8-6DA8CBE4EA98}"/>
          </ac:spMkLst>
        </pc:spChg>
        <pc:spChg chg="mod">
          <ac:chgData name="Amiran Kvantaliani" userId="120712e4-7e43-4c4b-a801-e52d715b7e2c" providerId="ADAL" clId="{AA791C2D-3964-489A-AE13-1F414EF1AADB}" dt="2024-10-29T13:53:40.924" v="2413" actId="165"/>
          <ac:spMkLst>
            <pc:docMk/>
            <pc:sldMk cId="2818810137" sldId="280"/>
            <ac:spMk id="75" creationId="{D22322D9-C74C-B743-D102-8C1E387412F0}"/>
          </ac:spMkLst>
        </pc:spChg>
        <pc:spChg chg="mod">
          <ac:chgData name="Amiran Kvantaliani" userId="120712e4-7e43-4c4b-a801-e52d715b7e2c" providerId="ADAL" clId="{AA791C2D-3964-489A-AE13-1F414EF1AADB}" dt="2024-10-29T13:53:40.924" v="2413" actId="165"/>
          <ac:spMkLst>
            <pc:docMk/>
            <pc:sldMk cId="2818810137" sldId="280"/>
            <ac:spMk id="76" creationId="{9A83CE82-A834-0C1B-AAC2-F18D9E09159D}"/>
          </ac:spMkLst>
        </pc:spChg>
        <pc:spChg chg="mod">
          <ac:chgData name="Amiran Kvantaliani" userId="120712e4-7e43-4c4b-a801-e52d715b7e2c" providerId="ADAL" clId="{AA791C2D-3964-489A-AE13-1F414EF1AADB}" dt="2024-11-05T16:23:30.545" v="4237" actId="20577"/>
          <ac:spMkLst>
            <pc:docMk/>
            <pc:sldMk cId="2818810137" sldId="280"/>
            <ac:spMk id="77" creationId="{3784A734-76E6-0E56-5208-76B114D76358}"/>
          </ac:spMkLst>
        </pc:spChg>
        <pc:spChg chg="mod">
          <ac:chgData name="Amiran Kvantaliani" userId="120712e4-7e43-4c4b-a801-e52d715b7e2c" providerId="ADAL" clId="{AA791C2D-3964-489A-AE13-1F414EF1AADB}" dt="2024-10-29T13:54:23.238" v="2425" actId="1038"/>
          <ac:spMkLst>
            <pc:docMk/>
            <pc:sldMk cId="2818810137" sldId="280"/>
            <ac:spMk id="79" creationId="{19287D10-132F-3913-2C18-4AB956B4454D}"/>
          </ac:spMkLst>
        </pc:spChg>
        <pc:spChg chg="mod">
          <ac:chgData name="Amiran Kvantaliani" userId="120712e4-7e43-4c4b-a801-e52d715b7e2c" providerId="ADAL" clId="{AA791C2D-3964-489A-AE13-1F414EF1AADB}" dt="2024-10-29T13:53:40.924" v="2413" actId="165"/>
          <ac:spMkLst>
            <pc:docMk/>
            <pc:sldMk cId="2818810137" sldId="280"/>
            <ac:spMk id="80" creationId="{92662CA6-7488-097B-398A-F5446975F0B3}"/>
          </ac:spMkLst>
        </pc:spChg>
        <pc:spChg chg="mod">
          <ac:chgData name="Amiran Kvantaliani" userId="120712e4-7e43-4c4b-a801-e52d715b7e2c" providerId="ADAL" clId="{AA791C2D-3964-489A-AE13-1F414EF1AADB}" dt="2024-11-07T13:45:11.874" v="8136" actId="1037"/>
          <ac:spMkLst>
            <pc:docMk/>
            <pc:sldMk cId="2818810137" sldId="280"/>
            <ac:spMk id="81" creationId="{6DABA3C0-E853-498B-2708-244CE6F1C40C}"/>
          </ac:spMkLst>
        </pc:spChg>
        <pc:spChg chg="mod">
          <ac:chgData name="Amiran Kvantaliani" userId="120712e4-7e43-4c4b-a801-e52d715b7e2c" providerId="ADAL" clId="{AA791C2D-3964-489A-AE13-1F414EF1AADB}" dt="2024-10-29T13:53:40.924" v="2413" actId="165"/>
          <ac:spMkLst>
            <pc:docMk/>
            <pc:sldMk cId="2818810137" sldId="280"/>
            <ac:spMk id="82" creationId="{E408FA76-0E4F-67FC-6062-D39AD4563571}"/>
          </ac:spMkLst>
        </pc:spChg>
        <pc:spChg chg="del mod">
          <ac:chgData name="Amiran Kvantaliani" userId="120712e4-7e43-4c4b-a801-e52d715b7e2c" providerId="ADAL" clId="{AA791C2D-3964-489A-AE13-1F414EF1AADB}" dt="2024-10-24T13:09:51.987" v="904" actId="478"/>
          <ac:spMkLst>
            <pc:docMk/>
            <pc:sldMk cId="2818810137" sldId="280"/>
            <ac:spMk id="83" creationId="{88002354-F60D-E655-BDD0-0D8670840C09}"/>
          </ac:spMkLst>
        </pc:spChg>
        <pc:spChg chg="mod">
          <ac:chgData name="Amiran Kvantaliani" userId="120712e4-7e43-4c4b-a801-e52d715b7e2c" providerId="ADAL" clId="{AA791C2D-3964-489A-AE13-1F414EF1AADB}" dt="2024-10-29T13:53:40.924" v="2413" actId="165"/>
          <ac:spMkLst>
            <pc:docMk/>
            <pc:sldMk cId="2818810137" sldId="280"/>
            <ac:spMk id="84" creationId="{6207B6FE-BE68-92D8-D644-8402F718058C}"/>
          </ac:spMkLst>
        </pc:spChg>
        <pc:spChg chg="mod">
          <ac:chgData name="Amiran Kvantaliani" userId="120712e4-7e43-4c4b-a801-e52d715b7e2c" providerId="ADAL" clId="{AA791C2D-3964-489A-AE13-1F414EF1AADB}" dt="2024-11-05T16:32:46.359" v="4583" actId="20577"/>
          <ac:spMkLst>
            <pc:docMk/>
            <pc:sldMk cId="2818810137" sldId="280"/>
            <ac:spMk id="85" creationId="{C9FB3A64-8E17-042E-E7D4-5F3FFACCDCFE}"/>
          </ac:spMkLst>
        </pc:spChg>
        <pc:grpChg chg="mod topLvl">
          <ac:chgData name="Amiran Kvantaliani" userId="120712e4-7e43-4c4b-a801-e52d715b7e2c" providerId="ADAL" clId="{AA791C2D-3964-489A-AE13-1F414EF1AADB}" dt="2024-10-29T13:53:40.924" v="2413" actId="165"/>
          <ac:grpSpMkLst>
            <pc:docMk/>
            <pc:sldMk cId="2818810137" sldId="280"/>
            <ac:grpSpMk id="46" creationId="{6EE51224-9F00-3BB3-07E8-13FAD9ACD099}"/>
          </ac:grpSpMkLst>
        </pc:grpChg>
        <pc:grpChg chg="mod topLvl">
          <ac:chgData name="Amiran Kvantaliani" userId="120712e4-7e43-4c4b-a801-e52d715b7e2c" providerId="ADAL" clId="{AA791C2D-3964-489A-AE13-1F414EF1AADB}" dt="2024-10-29T13:53:40.924" v="2413" actId="165"/>
          <ac:grpSpMkLst>
            <pc:docMk/>
            <pc:sldMk cId="2818810137" sldId="280"/>
            <ac:grpSpMk id="54" creationId="{2B9E7335-9C2A-63F9-43EB-5697DBF26DE0}"/>
          </ac:grpSpMkLst>
        </pc:grpChg>
        <pc:grpChg chg="mod topLvl">
          <ac:chgData name="Amiran Kvantaliani" userId="120712e4-7e43-4c4b-a801-e52d715b7e2c" providerId="ADAL" clId="{AA791C2D-3964-489A-AE13-1F414EF1AADB}" dt="2024-10-29T13:53:40.924" v="2413" actId="165"/>
          <ac:grpSpMkLst>
            <pc:docMk/>
            <pc:sldMk cId="2818810137" sldId="280"/>
            <ac:grpSpMk id="62" creationId="{7DCB9D2E-F6D9-B193-13D0-7E7F66F7D507}"/>
          </ac:grpSpMkLst>
        </pc:grpChg>
        <pc:grpChg chg="mod topLvl">
          <ac:chgData name="Amiran Kvantaliani" userId="120712e4-7e43-4c4b-a801-e52d715b7e2c" providerId="ADAL" clId="{AA791C2D-3964-489A-AE13-1F414EF1AADB}" dt="2024-10-29T13:53:40.924" v="2413" actId="165"/>
          <ac:grpSpMkLst>
            <pc:docMk/>
            <pc:sldMk cId="2818810137" sldId="280"/>
            <ac:grpSpMk id="70" creationId="{31D6C191-2F3D-B390-1E31-93AEE2F4D96D}"/>
          </ac:grpSpMkLst>
        </pc:grpChg>
        <pc:grpChg chg="mod topLvl">
          <ac:chgData name="Amiran Kvantaliani" userId="120712e4-7e43-4c4b-a801-e52d715b7e2c" providerId="ADAL" clId="{AA791C2D-3964-489A-AE13-1F414EF1AADB}" dt="2024-10-29T13:53:40.924" v="2413" actId="165"/>
          <ac:grpSpMkLst>
            <pc:docMk/>
            <pc:sldMk cId="2818810137" sldId="280"/>
            <ac:grpSpMk id="78" creationId="{A0EEC996-F706-B429-5A31-17FB8D855A59}"/>
          </ac:grpSpMkLst>
        </pc:grpChg>
        <pc:grpChg chg="add del mod">
          <ac:chgData name="Amiran Kvantaliani" userId="120712e4-7e43-4c4b-a801-e52d715b7e2c" providerId="ADAL" clId="{AA791C2D-3964-489A-AE13-1F414EF1AADB}" dt="2024-11-07T06:42:02.611" v="7672" actId="14100"/>
          <ac:grpSpMkLst>
            <pc:docMk/>
            <pc:sldMk cId="2818810137" sldId="280"/>
            <ac:grpSpMk id="87" creationId="{B35F816C-44F2-7EB4-513E-45A22084D18C}"/>
          </ac:grpSpMkLst>
        </pc:grpChg>
      </pc:sldChg>
      <pc:sldChg chg="modSp mod ord modNotes">
        <pc:chgData name="Amiran Kvantaliani" userId="120712e4-7e43-4c4b-a801-e52d715b7e2c" providerId="ADAL" clId="{AA791C2D-3964-489A-AE13-1F414EF1AADB}" dt="2024-11-07T18:07:14.598" v="9709" actId="2710"/>
        <pc:sldMkLst>
          <pc:docMk/>
          <pc:sldMk cId="2909392425" sldId="281"/>
        </pc:sldMkLst>
        <pc:spChg chg="mod">
          <ac:chgData name="Amiran Kvantaliani" userId="120712e4-7e43-4c4b-a801-e52d715b7e2c" providerId="ADAL" clId="{AA791C2D-3964-489A-AE13-1F414EF1AADB}" dt="2024-10-28T13:39:05.609" v="1256" actId="20577"/>
          <ac:spMkLst>
            <pc:docMk/>
            <pc:sldMk cId="2909392425" sldId="281"/>
            <ac:spMk id="3" creationId="{17223F51-6F24-5345-40D7-B8D87D03A365}"/>
          </ac:spMkLst>
        </pc:spChg>
        <pc:spChg chg="mod">
          <ac:chgData name="Amiran Kvantaliani" userId="120712e4-7e43-4c4b-a801-e52d715b7e2c" providerId="ADAL" clId="{AA791C2D-3964-489A-AE13-1F414EF1AADB}" dt="2024-11-07T18:07:14.598" v="9709" actId="2710"/>
          <ac:spMkLst>
            <pc:docMk/>
            <pc:sldMk cId="2909392425" sldId="281"/>
            <ac:spMk id="6" creationId="{194C1484-DFD6-17C7-F8D1-2C681E3DB729}"/>
          </ac:spMkLst>
        </pc:spChg>
      </pc:sldChg>
      <pc:sldChg chg="addSp delSp modSp add del mod ord modNotes">
        <pc:chgData name="Amiran Kvantaliani" userId="120712e4-7e43-4c4b-a801-e52d715b7e2c" providerId="ADAL" clId="{AA791C2D-3964-489A-AE13-1F414EF1AADB}" dt="2024-11-07T18:11:42.213" v="9757" actId="1076"/>
        <pc:sldMkLst>
          <pc:docMk/>
          <pc:sldMk cId="2496525966" sldId="282"/>
        </pc:sldMkLst>
        <pc:spChg chg="mod">
          <ac:chgData name="Amiran Kvantaliani" userId="120712e4-7e43-4c4b-a801-e52d715b7e2c" providerId="ADAL" clId="{AA791C2D-3964-489A-AE13-1F414EF1AADB}" dt="2024-11-07T18:11:42.213" v="9757" actId="1076"/>
          <ac:spMkLst>
            <pc:docMk/>
            <pc:sldMk cId="2496525966" sldId="282"/>
            <ac:spMk id="3" creationId="{17223F51-6F24-5345-40D7-B8D87D03A365}"/>
          </ac:spMkLst>
        </pc:spChg>
        <pc:spChg chg="mod">
          <ac:chgData name="Amiran Kvantaliani" userId="120712e4-7e43-4c4b-a801-e52d715b7e2c" providerId="ADAL" clId="{AA791C2D-3964-489A-AE13-1F414EF1AADB}" dt="2024-11-07T17:44:55.626" v="9601" actId="20577"/>
          <ac:spMkLst>
            <pc:docMk/>
            <pc:sldMk cId="2496525966" sldId="282"/>
            <ac:spMk id="6" creationId="{194C1484-DFD6-17C7-F8D1-2C681E3DB729}"/>
          </ac:spMkLst>
        </pc:spChg>
        <pc:graphicFrameChg chg="add del mod">
          <ac:chgData name="Amiran Kvantaliani" userId="120712e4-7e43-4c4b-a801-e52d715b7e2c" providerId="ADAL" clId="{AA791C2D-3964-489A-AE13-1F414EF1AADB}" dt="2024-11-07T17:04:25.826" v="8912" actId="478"/>
          <ac:graphicFrameMkLst>
            <pc:docMk/>
            <pc:sldMk cId="2496525966" sldId="282"/>
            <ac:graphicFrameMk id="2" creationId="{BF8B3AD3-BFA7-8531-57D9-BFDB9E802383}"/>
          </ac:graphicFrameMkLst>
        </pc:graphicFrameChg>
      </pc:sldChg>
      <pc:sldChg chg="addSp delSp modSp del mod ord modShow modNotes">
        <pc:chgData name="Amiran Kvantaliani" userId="120712e4-7e43-4c4b-a801-e52d715b7e2c" providerId="ADAL" clId="{AA791C2D-3964-489A-AE13-1F414EF1AADB}" dt="2024-11-07T17:33:54.791" v="9356" actId="47"/>
        <pc:sldMkLst>
          <pc:docMk/>
          <pc:sldMk cId="4223637050" sldId="283"/>
        </pc:sldMkLst>
        <pc:spChg chg="add mod">
          <ac:chgData name="Amiran Kvantaliani" userId="120712e4-7e43-4c4b-a801-e52d715b7e2c" providerId="ADAL" clId="{AA791C2D-3964-489A-AE13-1F414EF1AADB}" dt="2024-10-21T08:22:54.577" v="271" actId="2711"/>
          <ac:spMkLst>
            <pc:docMk/>
            <pc:sldMk cId="4223637050" sldId="283"/>
            <ac:spMk id="5" creationId="{43F61CBF-0E6F-7453-1235-2AAC7C776714}"/>
          </ac:spMkLst>
        </pc:spChg>
        <pc:spChg chg="mod">
          <ac:chgData name="Amiran Kvantaliani" userId="120712e4-7e43-4c4b-a801-e52d715b7e2c" providerId="ADAL" clId="{AA791C2D-3964-489A-AE13-1F414EF1AADB}" dt="2024-10-21T08:23:08.658" v="272" actId="12"/>
          <ac:spMkLst>
            <pc:docMk/>
            <pc:sldMk cId="4223637050" sldId="283"/>
            <ac:spMk id="6" creationId="{194C1484-DFD6-17C7-F8D1-2C681E3DB729}"/>
          </ac:spMkLst>
        </pc:spChg>
        <pc:graphicFrameChg chg="add del mod">
          <ac:chgData name="Amiran Kvantaliani" userId="120712e4-7e43-4c4b-a801-e52d715b7e2c" providerId="ADAL" clId="{AA791C2D-3964-489A-AE13-1F414EF1AADB}" dt="2024-11-06T08:47:35.874" v="5967" actId="478"/>
          <ac:graphicFrameMkLst>
            <pc:docMk/>
            <pc:sldMk cId="4223637050" sldId="283"/>
            <ac:graphicFrameMk id="2" creationId="{3F047EDC-741C-8AA1-8151-A1EB0492D835}"/>
          </ac:graphicFrameMkLst>
        </pc:graphicFrameChg>
        <pc:graphicFrameChg chg="del">
          <ac:chgData name="Amiran Kvantaliani" userId="120712e4-7e43-4c4b-a801-e52d715b7e2c" providerId="ADAL" clId="{AA791C2D-3964-489A-AE13-1F414EF1AADB}" dt="2024-10-21T08:20:16.366" v="219" actId="478"/>
          <ac:graphicFrameMkLst>
            <pc:docMk/>
            <pc:sldMk cId="4223637050" sldId="283"/>
            <ac:graphicFrameMk id="2" creationId="{9B4F8F9A-5591-2B38-E1D6-4110F1B3BB96}"/>
          </ac:graphicFrameMkLst>
        </pc:graphicFrameChg>
        <pc:graphicFrameChg chg="add mod">
          <ac:chgData name="Amiran Kvantaliani" userId="120712e4-7e43-4c4b-a801-e52d715b7e2c" providerId="ADAL" clId="{AA791C2D-3964-489A-AE13-1F414EF1AADB}" dt="2024-10-21T09:37:57.377" v="558" actId="404"/>
          <ac:graphicFrameMkLst>
            <pc:docMk/>
            <pc:sldMk cId="4223637050" sldId="283"/>
            <ac:graphicFrameMk id="4" creationId="{91506975-D8DA-9A7A-230D-E638131C15FC}"/>
          </ac:graphicFrameMkLst>
        </pc:graphicFrameChg>
        <pc:graphicFrameChg chg="add del mod">
          <ac:chgData name="Amiran Kvantaliani" userId="120712e4-7e43-4c4b-a801-e52d715b7e2c" providerId="ADAL" clId="{AA791C2D-3964-489A-AE13-1F414EF1AADB}" dt="2024-11-06T08:47:55.304" v="5969" actId="478"/>
          <ac:graphicFrameMkLst>
            <pc:docMk/>
            <pc:sldMk cId="4223637050" sldId="283"/>
            <ac:graphicFrameMk id="7" creationId="{52E889B5-D39F-D4BD-35BF-1AEE143A9F29}"/>
          </ac:graphicFrameMkLst>
        </pc:graphicFrameChg>
      </pc:sldChg>
      <pc:sldChg chg="addSp delSp modSp mod ord modTransition modNotes">
        <pc:chgData name="Amiran Kvantaliani" userId="120712e4-7e43-4c4b-a801-e52d715b7e2c" providerId="ADAL" clId="{AA791C2D-3964-489A-AE13-1F414EF1AADB}" dt="2024-11-07T18:09:11.988" v="9731" actId="14100"/>
        <pc:sldMkLst>
          <pc:docMk/>
          <pc:sldMk cId="824242387" sldId="284"/>
        </pc:sldMkLst>
        <pc:spChg chg="mod">
          <ac:chgData name="Amiran Kvantaliani" userId="120712e4-7e43-4c4b-a801-e52d715b7e2c" providerId="ADAL" clId="{AA791C2D-3964-489A-AE13-1F414EF1AADB}" dt="2024-11-07T18:09:11.988" v="9731" actId="14100"/>
          <ac:spMkLst>
            <pc:docMk/>
            <pc:sldMk cId="824242387" sldId="284"/>
            <ac:spMk id="3" creationId="{17223F51-6F24-5345-40D7-B8D87D03A365}"/>
          </ac:spMkLst>
        </pc:spChg>
        <pc:spChg chg="add del mod">
          <ac:chgData name="Amiran Kvantaliani" userId="120712e4-7e43-4c4b-a801-e52d715b7e2c" providerId="ADAL" clId="{AA791C2D-3964-489A-AE13-1F414EF1AADB}" dt="2024-11-07T13:42:54.099" v="8128" actId="478"/>
          <ac:spMkLst>
            <pc:docMk/>
            <pc:sldMk cId="824242387" sldId="284"/>
            <ac:spMk id="4" creationId="{F84FB85A-4FCD-B255-93A9-8F23137A2C97}"/>
          </ac:spMkLst>
        </pc:spChg>
        <pc:spChg chg="mod">
          <ac:chgData name="Amiran Kvantaliani" userId="120712e4-7e43-4c4b-a801-e52d715b7e2c" providerId="ADAL" clId="{AA791C2D-3964-489A-AE13-1F414EF1AADB}" dt="2024-11-07T16:50:58.051" v="8730" actId="27636"/>
          <ac:spMkLst>
            <pc:docMk/>
            <pc:sldMk cId="824242387" sldId="284"/>
            <ac:spMk id="6" creationId="{194C1484-DFD6-17C7-F8D1-2C681E3DB729}"/>
          </ac:spMkLst>
        </pc:spChg>
        <pc:graphicFrameChg chg="del mod">
          <ac:chgData name="Amiran Kvantaliani" userId="120712e4-7e43-4c4b-a801-e52d715b7e2c" providerId="ADAL" clId="{AA791C2D-3964-489A-AE13-1F414EF1AADB}" dt="2024-11-06T14:44:07.545" v="7642" actId="478"/>
          <ac:graphicFrameMkLst>
            <pc:docMk/>
            <pc:sldMk cId="824242387" sldId="284"/>
            <ac:graphicFrameMk id="2" creationId="{45AB7468-FB38-022D-97DE-401A8507C9DC}"/>
          </ac:graphicFrameMkLst>
        </pc:graphicFrameChg>
        <pc:graphicFrameChg chg="add del mod">
          <ac:chgData name="Amiran Kvantaliani" userId="120712e4-7e43-4c4b-a801-e52d715b7e2c" providerId="ADAL" clId="{AA791C2D-3964-489A-AE13-1F414EF1AADB}" dt="2024-11-07T16:43:38.972" v="8471" actId="478"/>
          <ac:graphicFrameMkLst>
            <pc:docMk/>
            <pc:sldMk cId="824242387" sldId="284"/>
            <ac:graphicFrameMk id="2" creationId="{A1DB7FC5-A376-C5A5-510F-CC37D7C0E869}"/>
          </ac:graphicFrameMkLst>
        </pc:graphicFrameChg>
        <pc:graphicFrameChg chg="add del mod">
          <ac:chgData name="Amiran Kvantaliani" userId="120712e4-7e43-4c4b-a801-e52d715b7e2c" providerId="ADAL" clId="{AA791C2D-3964-489A-AE13-1F414EF1AADB}" dt="2024-11-07T13:40:58.969" v="8098" actId="478"/>
          <ac:graphicFrameMkLst>
            <pc:docMk/>
            <pc:sldMk cId="824242387" sldId="284"/>
            <ac:graphicFrameMk id="5" creationId="{06411EE2-78E1-261F-D9FF-5BC55993BA5C}"/>
          </ac:graphicFrameMkLst>
        </pc:graphicFrameChg>
        <pc:graphicFrameChg chg="add mod">
          <ac:chgData name="Amiran Kvantaliani" userId="120712e4-7e43-4c4b-a801-e52d715b7e2c" providerId="ADAL" clId="{AA791C2D-3964-489A-AE13-1F414EF1AADB}" dt="2024-11-07T16:45:32.755" v="8497" actId="14100"/>
          <ac:graphicFrameMkLst>
            <pc:docMk/>
            <pc:sldMk cId="824242387" sldId="284"/>
            <ac:graphicFrameMk id="5" creationId="{BB197B3C-D01E-B402-1CDA-F8684C2E8C25}"/>
          </ac:graphicFrameMkLst>
        </pc:graphicFrameChg>
      </pc:sldChg>
      <pc:sldChg chg="addSp delSp modSp mod ord modAnim modNotes">
        <pc:chgData name="Amiran Kvantaliani" userId="120712e4-7e43-4c4b-a801-e52d715b7e2c" providerId="ADAL" clId="{AA791C2D-3964-489A-AE13-1F414EF1AADB}" dt="2024-11-07T16:56:47.747" v="8762"/>
        <pc:sldMkLst>
          <pc:docMk/>
          <pc:sldMk cId="2312610968" sldId="285"/>
        </pc:sldMkLst>
        <pc:spChg chg="add del mod">
          <ac:chgData name="Amiran Kvantaliani" userId="120712e4-7e43-4c4b-a801-e52d715b7e2c" providerId="ADAL" clId="{AA791C2D-3964-489A-AE13-1F414EF1AADB}" dt="2024-11-07T16:52:37.451" v="8732" actId="478"/>
          <ac:spMkLst>
            <pc:docMk/>
            <pc:sldMk cId="2312610968" sldId="285"/>
            <ac:spMk id="3" creationId="{10708737-29EC-4E80-B40B-538F5AE3C842}"/>
          </ac:spMkLst>
        </pc:spChg>
        <pc:spChg chg="mod">
          <ac:chgData name="Amiran Kvantaliani" userId="120712e4-7e43-4c4b-a801-e52d715b7e2c" providerId="ADAL" clId="{AA791C2D-3964-489A-AE13-1F414EF1AADB}" dt="2024-11-07T16:54:04.267" v="8749" actId="27636"/>
          <ac:spMkLst>
            <pc:docMk/>
            <pc:sldMk cId="2312610968" sldId="285"/>
            <ac:spMk id="5" creationId="{C17E27AE-E91A-F2DC-A7CA-6C8C68C48E0E}"/>
          </ac:spMkLst>
        </pc:spChg>
        <pc:spChg chg="mod">
          <ac:chgData name="Amiran Kvantaliani" userId="120712e4-7e43-4c4b-a801-e52d715b7e2c" providerId="ADAL" clId="{AA791C2D-3964-489A-AE13-1F414EF1AADB}" dt="2024-11-06T12:41:12.498" v="7360" actId="20577"/>
          <ac:spMkLst>
            <pc:docMk/>
            <pc:sldMk cId="2312610968" sldId="285"/>
            <ac:spMk id="14" creationId="{A9DA7681-3A64-56C0-0DCB-AF88F1B801A2}"/>
          </ac:spMkLst>
        </pc:spChg>
        <pc:graphicFrameChg chg="add mod">
          <ac:chgData name="Amiran Kvantaliani" userId="120712e4-7e43-4c4b-a801-e52d715b7e2c" providerId="ADAL" clId="{AA791C2D-3964-489A-AE13-1F414EF1AADB}" dt="2024-11-07T16:56:47.747" v="8762"/>
          <ac:graphicFrameMkLst>
            <pc:docMk/>
            <pc:sldMk cId="2312610968" sldId="285"/>
            <ac:graphicFrameMk id="2" creationId="{5C8088FD-49BC-78A5-A74B-DC3744E07343}"/>
          </ac:graphicFrameMkLst>
        </pc:graphicFrameChg>
        <pc:graphicFrameChg chg="add mod">
          <ac:chgData name="Amiran Kvantaliani" userId="120712e4-7e43-4c4b-a801-e52d715b7e2c" providerId="ADAL" clId="{AA791C2D-3964-489A-AE13-1F414EF1AADB}" dt="2024-11-07T06:48:32.490" v="7732" actId="571"/>
          <ac:graphicFrameMkLst>
            <pc:docMk/>
            <pc:sldMk cId="2312610968" sldId="285"/>
            <ac:graphicFrameMk id="4" creationId="{C0585014-2977-6594-6B4C-9EEB547A2944}"/>
          </ac:graphicFrameMkLst>
        </pc:graphicFrameChg>
        <pc:graphicFrameChg chg="add mod">
          <ac:chgData name="Amiran Kvantaliani" userId="120712e4-7e43-4c4b-a801-e52d715b7e2c" providerId="ADAL" clId="{AA791C2D-3964-489A-AE13-1F414EF1AADB}" dt="2024-11-07T16:53:54.338" v="8746" actId="14100"/>
          <ac:graphicFrameMkLst>
            <pc:docMk/>
            <pc:sldMk cId="2312610968" sldId="285"/>
            <ac:graphicFrameMk id="6" creationId="{3C2C653E-523E-0895-F55F-E74F5DA70DB9}"/>
          </ac:graphicFrameMkLst>
        </pc:graphicFrameChg>
        <pc:graphicFrameChg chg="del mod">
          <ac:chgData name="Amiran Kvantaliani" userId="120712e4-7e43-4c4b-a801-e52d715b7e2c" providerId="ADAL" clId="{AA791C2D-3964-489A-AE13-1F414EF1AADB}" dt="2024-11-06T12:39:53.361" v="7331" actId="478"/>
          <ac:graphicFrameMkLst>
            <pc:docMk/>
            <pc:sldMk cId="2312610968" sldId="285"/>
            <ac:graphicFrameMk id="13" creationId="{1F87AE79-23C3-B638-A304-172F16233961}"/>
          </ac:graphicFrameMkLst>
        </pc:graphicFrameChg>
      </pc:sldChg>
      <pc:sldChg chg="addSp modSp mod ord modAnim modShow modNotes">
        <pc:chgData name="Amiran Kvantaliani" userId="120712e4-7e43-4c4b-a801-e52d715b7e2c" providerId="ADAL" clId="{AA791C2D-3964-489A-AE13-1F414EF1AADB}" dt="2024-11-06T14:50:28.798" v="7654"/>
        <pc:sldMkLst>
          <pc:docMk/>
          <pc:sldMk cId="3255769956" sldId="286"/>
        </pc:sldMkLst>
        <pc:spChg chg="mod">
          <ac:chgData name="Amiran Kvantaliani" userId="120712e4-7e43-4c4b-a801-e52d715b7e2c" providerId="ADAL" clId="{AA791C2D-3964-489A-AE13-1F414EF1AADB}" dt="2024-10-24T10:40:02.658" v="747" actId="164"/>
          <ac:spMkLst>
            <pc:docMk/>
            <pc:sldMk cId="3255769956" sldId="286"/>
            <ac:spMk id="14" creationId="{D4493F65-3356-5AD1-5BC7-C3E9AB60B7C5}"/>
          </ac:spMkLst>
        </pc:spChg>
        <pc:spChg chg="mod">
          <ac:chgData name="Amiran Kvantaliani" userId="120712e4-7e43-4c4b-a801-e52d715b7e2c" providerId="ADAL" clId="{AA791C2D-3964-489A-AE13-1F414EF1AADB}" dt="2024-10-24T10:52:55.132" v="839" actId="164"/>
          <ac:spMkLst>
            <pc:docMk/>
            <pc:sldMk cId="3255769956" sldId="286"/>
            <ac:spMk id="15" creationId="{0822904C-93B2-1E43-EBAF-AA7DC69AAEDF}"/>
          </ac:spMkLst>
        </pc:spChg>
        <pc:spChg chg="mod">
          <ac:chgData name="Amiran Kvantaliani" userId="120712e4-7e43-4c4b-a801-e52d715b7e2c" providerId="ADAL" clId="{AA791C2D-3964-489A-AE13-1F414EF1AADB}" dt="2024-10-24T10:52:55.493" v="840" actId="164"/>
          <ac:spMkLst>
            <pc:docMk/>
            <pc:sldMk cId="3255769956" sldId="286"/>
            <ac:spMk id="16" creationId="{DCA70AA0-9FE7-62A3-2512-FFD17AA13D79}"/>
          </ac:spMkLst>
        </pc:spChg>
        <pc:spChg chg="mod">
          <ac:chgData name="Amiran Kvantaliani" userId="120712e4-7e43-4c4b-a801-e52d715b7e2c" providerId="ADAL" clId="{AA791C2D-3964-489A-AE13-1F414EF1AADB}" dt="2024-10-24T10:52:57.440" v="848" actId="12"/>
          <ac:spMkLst>
            <pc:docMk/>
            <pc:sldMk cId="3255769956" sldId="286"/>
            <ac:spMk id="17" creationId="{56513B5C-488B-AC6B-22B5-246A555CE7C3}"/>
          </ac:spMkLst>
        </pc:spChg>
        <pc:spChg chg="mod">
          <ac:chgData name="Amiran Kvantaliani" userId="120712e4-7e43-4c4b-a801-e52d715b7e2c" providerId="ADAL" clId="{AA791C2D-3964-489A-AE13-1F414EF1AADB}" dt="2024-10-24T10:52:55.933" v="842" actId="164"/>
          <ac:spMkLst>
            <pc:docMk/>
            <pc:sldMk cId="3255769956" sldId="286"/>
            <ac:spMk id="18" creationId="{F6744F95-8702-6D7A-0A10-8F753E4322DE}"/>
          </ac:spMkLst>
        </pc:spChg>
        <pc:spChg chg="mod">
          <ac:chgData name="Amiran Kvantaliani" userId="120712e4-7e43-4c4b-a801-e52d715b7e2c" providerId="ADAL" clId="{AA791C2D-3964-489A-AE13-1F414EF1AADB}" dt="2024-10-24T10:40:02.658" v="747" actId="164"/>
          <ac:spMkLst>
            <pc:docMk/>
            <pc:sldMk cId="3255769956" sldId="286"/>
            <ac:spMk id="20" creationId="{25AA8A24-1D57-A636-51E5-9B68DF41FFA8}"/>
          </ac:spMkLst>
        </pc:spChg>
        <pc:spChg chg="mod">
          <ac:chgData name="Amiran Kvantaliani" userId="120712e4-7e43-4c4b-a801-e52d715b7e2c" providerId="ADAL" clId="{AA791C2D-3964-489A-AE13-1F414EF1AADB}" dt="2024-10-24T10:52:55.132" v="839" actId="164"/>
          <ac:spMkLst>
            <pc:docMk/>
            <pc:sldMk cId="3255769956" sldId="286"/>
            <ac:spMk id="24" creationId="{DC3E7A24-3B29-0DBB-7F43-DE5DAB8D3E88}"/>
          </ac:spMkLst>
        </pc:spChg>
        <pc:spChg chg="mod">
          <ac:chgData name="Amiran Kvantaliani" userId="120712e4-7e43-4c4b-a801-e52d715b7e2c" providerId="ADAL" clId="{AA791C2D-3964-489A-AE13-1F414EF1AADB}" dt="2024-10-24T10:52:55.493" v="840" actId="164"/>
          <ac:spMkLst>
            <pc:docMk/>
            <pc:sldMk cId="3255769956" sldId="286"/>
            <ac:spMk id="25" creationId="{DE5CE8FA-69EA-7427-B2C2-38382EBBD9C9}"/>
          </ac:spMkLst>
        </pc:spChg>
        <pc:spChg chg="mod">
          <ac:chgData name="Amiran Kvantaliani" userId="120712e4-7e43-4c4b-a801-e52d715b7e2c" providerId="ADAL" clId="{AA791C2D-3964-489A-AE13-1F414EF1AADB}" dt="2024-10-24T10:52:55.729" v="841" actId="164"/>
          <ac:spMkLst>
            <pc:docMk/>
            <pc:sldMk cId="3255769956" sldId="286"/>
            <ac:spMk id="26" creationId="{E17B4093-0680-042F-5522-E6EFA8BD116D}"/>
          </ac:spMkLst>
        </pc:spChg>
        <pc:spChg chg="mod">
          <ac:chgData name="Amiran Kvantaliani" userId="120712e4-7e43-4c4b-a801-e52d715b7e2c" providerId="ADAL" clId="{AA791C2D-3964-489A-AE13-1F414EF1AADB}" dt="2024-10-24T10:52:55.933" v="842" actId="164"/>
          <ac:spMkLst>
            <pc:docMk/>
            <pc:sldMk cId="3255769956" sldId="286"/>
            <ac:spMk id="27" creationId="{55D01A94-4F09-24A4-1D58-8ACFB19B35E8}"/>
          </ac:spMkLst>
        </pc:spChg>
        <pc:grpChg chg="add mod">
          <ac:chgData name="Amiran Kvantaliani" userId="120712e4-7e43-4c4b-a801-e52d715b7e2c" providerId="ADAL" clId="{AA791C2D-3964-489A-AE13-1F414EF1AADB}" dt="2024-10-24T10:40:02.658" v="747" actId="164"/>
          <ac:grpSpMkLst>
            <pc:docMk/>
            <pc:sldMk cId="3255769956" sldId="286"/>
            <ac:grpSpMk id="2" creationId="{A038684D-44D8-13E7-7FCA-CEDB9A717305}"/>
          </ac:grpSpMkLst>
        </pc:grpChg>
        <pc:grpChg chg="add mod">
          <ac:chgData name="Amiran Kvantaliani" userId="120712e4-7e43-4c4b-a801-e52d715b7e2c" providerId="ADAL" clId="{AA791C2D-3964-489A-AE13-1F414EF1AADB}" dt="2024-10-24T10:52:55.132" v="839" actId="164"/>
          <ac:grpSpMkLst>
            <pc:docMk/>
            <pc:sldMk cId="3255769956" sldId="286"/>
            <ac:grpSpMk id="3" creationId="{524E1B3E-EB1E-657B-DBBA-4B5358FEA7EA}"/>
          </ac:grpSpMkLst>
        </pc:grpChg>
        <pc:grpChg chg="add mod">
          <ac:chgData name="Amiran Kvantaliani" userId="120712e4-7e43-4c4b-a801-e52d715b7e2c" providerId="ADAL" clId="{AA791C2D-3964-489A-AE13-1F414EF1AADB}" dt="2024-10-24T10:52:55.493" v="840" actId="164"/>
          <ac:grpSpMkLst>
            <pc:docMk/>
            <pc:sldMk cId="3255769956" sldId="286"/>
            <ac:grpSpMk id="4" creationId="{9977AD47-4053-0261-A23B-7910AF1FFC90}"/>
          </ac:grpSpMkLst>
        </pc:grpChg>
        <pc:grpChg chg="add mod">
          <ac:chgData name="Amiran Kvantaliani" userId="120712e4-7e43-4c4b-a801-e52d715b7e2c" providerId="ADAL" clId="{AA791C2D-3964-489A-AE13-1F414EF1AADB}" dt="2024-10-24T10:52:55.729" v="841" actId="164"/>
          <ac:grpSpMkLst>
            <pc:docMk/>
            <pc:sldMk cId="3255769956" sldId="286"/>
            <ac:grpSpMk id="5" creationId="{6BF9A9B2-2CC9-ECDF-E4C2-91C5BE4B1F11}"/>
          </ac:grpSpMkLst>
        </pc:grpChg>
        <pc:grpChg chg="add mod">
          <ac:chgData name="Amiran Kvantaliani" userId="120712e4-7e43-4c4b-a801-e52d715b7e2c" providerId="ADAL" clId="{AA791C2D-3964-489A-AE13-1F414EF1AADB}" dt="2024-10-24T10:52:55.933" v="842" actId="164"/>
          <ac:grpSpMkLst>
            <pc:docMk/>
            <pc:sldMk cId="3255769956" sldId="286"/>
            <ac:grpSpMk id="6" creationId="{923413D4-5EC9-098D-134B-15ED7DD645E6}"/>
          </ac:grpSpMkLst>
        </pc:grpChg>
      </pc:sldChg>
      <pc:sldChg chg="modSp mod ord modNotes">
        <pc:chgData name="Amiran Kvantaliani" userId="120712e4-7e43-4c4b-a801-e52d715b7e2c" providerId="ADAL" clId="{AA791C2D-3964-489A-AE13-1F414EF1AADB}" dt="2024-11-07T18:03:04.537" v="9687" actId="20577"/>
        <pc:sldMkLst>
          <pc:docMk/>
          <pc:sldMk cId="555312113" sldId="287"/>
        </pc:sldMkLst>
        <pc:spChg chg="mod">
          <ac:chgData name="Amiran Kvantaliani" userId="120712e4-7e43-4c4b-a801-e52d715b7e2c" providerId="ADAL" clId="{AA791C2D-3964-489A-AE13-1F414EF1AADB}" dt="2024-11-07T18:03:04.537" v="9687" actId="20577"/>
          <ac:spMkLst>
            <pc:docMk/>
            <pc:sldMk cId="555312113" sldId="287"/>
            <ac:spMk id="8" creationId="{5E91458C-9357-A9E3-33F0-FF57CD2F231F}"/>
          </ac:spMkLst>
        </pc:spChg>
      </pc:sldChg>
      <pc:sldChg chg="addSp delSp modSp ord modNotes">
        <pc:chgData name="Amiran Kvantaliani" userId="120712e4-7e43-4c4b-a801-e52d715b7e2c" providerId="ADAL" clId="{AA791C2D-3964-489A-AE13-1F414EF1AADB}" dt="2024-11-07T17:38:56.672" v="9375"/>
        <pc:sldMkLst>
          <pc:docMk/>
          <pc:sldMk cId="986516213" sldId="288"/>
        </pc:sldMkLst>
        <pc:spChg chg="mod topLvl">
          <ac:chgData name="Amiran Kvantaliani" userId="120712e4-7e43-4c4b-a801-e52d715b7e2c" providerId="ADAL" clId="{AA791C2D-3964-489A-AE13-1F414EF1AADB}" dt="2024-10-24T10:38:45.361" v="742" actId="165"/>
          <ac:spMkLst>
            <pc:docMk/>
            <pc:sldMk cId="986516213" sldId="288"/>
            <ac:spMk id="6" creationId="{E5459CC5-3919-6222-6FBB-C64DE4F36338}"/>
          </ac:spMkLst>
        </pc:spChg>
        <pc:spChg chg="mod topLvl">
          <ac:chgData name="Amiran Kvantaliani" userId="120712e4-7e43-4c4b-a801-e52d715b7e2c" providerId="ADAL" clId="{AA791C2D-3964-489A-AE13-1F414EF1AADB}" dt="2024-10-24T10:38:44.889" v="741" actId="18245"/>
          <ac:spMkLst>
            <pc:docMk/>
            <pc:sldMk cId="986516213" sldId="288"/>
            <ac:spMk id="9" creationId="{BA192482-F6FE-4A22-A253-202FF94DE464}"/>
          </ac:spMkLst>
        </pc:spChg>
        <pc:spChg chg="mod topLvl">
          <ac:chgData name="Amiran Kvantaliani" userId="120712e4-7e43-4c4b-a801-e52d715b7e2c" providerId="ADAL" clId="{AA791C2D-3964-489A-AE13-1F414EF1AADB}" dt="2024-10-24T10:38:44.889" v="741" actId="18245"/>
          <ac:spMkLst>
            <pc:docMk/>
            <pc:sldMk cId="986516213" sldId="288"/>
            <ac:spMk id="10" creationId="{B90B59C1-6114-FEFF-1062-315998650412}"/>
          </ac:spMkLst>
        </pc:spChg>
        <pc:spChg chg="mod topLvl">
          <ac:chgData name="Amiran Kvantaliani" userId="120712e4-7e43-4c4b-a801-e52d715b7e2c" providerId="ADAL" clId="{AA791C2D-3964-489A-AE13-1F414EF1AADB}" dt="2024-10-24T10:38:44.889" v="741" actId="18245"/>
          <ac:spMkLst>
            <pc:docMk/>
            <pc:sldMk cId="986516213" sldId="288"/>
            <ac:spMk id="11" creationId="{F4B17E8B-671B-5B25-628F-54206467D9FE}"/>
          </ac:spMkLst>
        </pc:spChg>
        <pc:spChg chg="mod topLvl">
          <ac:chgData name="Amiran Kvantaliani" userId="120712e4-7e43-4c4b-a801-e52d715b7e2c" providerId="ADAL" clId="{AA791C2D-3964-489A-AE13-1F414EF1AADB}" dt="2024-10-24T10:38:44.889" v="741" actId="18245"/>
          <ac:spMkLst>
            <pc:docMk/>
            <pc:sldMk cId="986516213" sldId="288"/>
            <ac:spMk id="12" creationId="{BFE391FF-8124-CDA9-52D8-FB5B15E42BA2}"/>
          </ac:spMkLst>
        </pc:spChg>
        <pc:spChg chg="mod topLvl">
          <ac:chgData name="Amiran Kvantaliani" userId="120712e4-7e43-4c4b-a801-e52d715b7e2c" providerId="ADAL" clId="{AA791C2D-3964-489A-AE13-1F414EF1AADB}" dt="2024-10-24T10:38:44.889" v="741" actId="18245"/>
          <ac:spMkLst>
            <pc:docMk/>
            <pc:sldMk cId="986516213" sldId="288"/>
            <ac:spMk id="13" creationId="{3B4BA12C-BA44-EDD8-4C3D-FBABEC0E2AAF}"/>
          </ac:spMkLst>
        </pc:spChg>
        <pc:spChg chg="mod topLvl">
          <ac:chgData name="Amiran Kvantaliani" userId="120712e4-7e43-4c4b-a801-e52d715b7e2c" providerId="ADAL" clId="{AA791C2D-3964-489A-AE13-1F414EF1AADB}" dt="2024-10-24T10:38:44.889" v="741" actId="18245"/>
          <ac:spMkLst>
            <pc:docMk/>
            <pc:sldMk cId="986516213" sldId="288"/>
            <ac:spMk id="14" creationId="{1550E84E-DC17-0C1F-4405-3EF4D8907B56}"/>
          </ac:spMkLst>
        </pc:spChg>
        <pc:spChg chg="mod topLvl">
          <ac:chgData name="Amiran Kvantaliani" userId="120712e4-7e43-4c4b-a801-e52d715b7e2c" providerId="ADAL" clId="{AA791C2D-3964-489A-AE13-1F414EF1AADB}" dt="2024-10-24T10:38:44.889" v="741" actId="18245"/>
          <ac:spMkLst>
            <pc:docMk/>
            <pc:sldMk cId="986516213" sldId="288"/>
            <ac:spMk id="15" creationId="{F92E9BE1-24B7-5571-3823-F9ACDCEA3980}"/>
          </ac:spMkLst>
        </pc:spChg>
        <pc:spChg chg="mod topLvl">
          <ac:chgData name="Amiran Kvantaliani" userId="120712e4-7e43-4c4b-a801-e52d715b7e2c" providerId="ADAL" clId="{AA791C2D-3964-489A-AE13-1F414EF1AADB}" dt="2024-10-24T10:38:44.889" v="741" actId="18245"/>
          <ac:spMkLst>
            <pc:docMk/>
            <pc:sldMk cId="986516213" sldId="288"/>
            <ac:spMk id="16" creationId="{B2B1BF42-9F22-7B04-CDBE-EB32845CC46D}"/>
          </ac:spMkLst>
        </pc:spChg>
        <pc:spChg chg="mod topLvl">
          <ac:chgData name="Amiran Kvantaliani" userId="120712e4-7e43-4c4b-a801-e52d715b7e2c" providerId="ADAL" clId="{AA791C2D-3964-489A-AE13-1F414EF1AADB}" dt="2024-10-24T10:38:44.451" v="740" actId="165"/>
          <ac:spMkLst>
            <pc:docMk/>
            <pc:sldMk cId="986516213" sldId="288"/>
            <ac:spMk id="17" creationId="{ECF60E16-5186-08FD-43EF-9ABFCA7A165D}"/>
          </ac:spMkLst>
        </pc:spChg>
        <pc:grpChg chg="add del mod">
          <ac:chgData name="Amiran Kvantaliani" userId="120712e4-7e43-4c4b-a801-e52d715b7e2c" providerId="ADAL" clId="{AA791C2D-3964-489A-AE13-1F414EF1AADB}" dt="2024-10-24T10:38:45.361" v="742" actId="165"/>
          <ac:grpSpMkLst>
            <pc:docMk/>
            <pc:sldMk cId="986516213" sldId="288"/>
            <ac:grpSpMk id="2" creationId="{E3F8E9B1-C912-8258-BC8E-8D4BC605356C}"/>
          </ac:grpSpMkLst>
        </pc:grpChg>
        <pc:grpChg chg="add del mod">
          <ac:chgData name="Amiran Kvantaliani" userId="120712e4-7e43-4c4b-a801-e52d715b7e2c" providerId="ADAL" clId="{AA791C2D-3964-489A-AE13-1F414EF1AADB}" dt="2024-10-24T10:38:44.889" v="741" actId="18245"/>
          <ac:grpSpMkLst>
            <pc:docMk/>
            <pc:sldMk cId="986516213" sldId="288"/>
            <ac:grpSpMk id="7" creationId="{8D93211D-28E8-236A-38C1-37ECDC500D39}"/>
          </ac:grpSpMkLst>
        </pc:grpChg>
        <pc:graphicFrameChg chg="add del mod topLvl">
          <ac:chgData name="Amiran Kvantaliani" userId="120712e4-7e43-4c4b-a801-e52d715b7e2c" providerId="ADAL" clId="{AA791C2D-3964-489A-AE13-1F414EF1AADB}" dt="2024-11-07T17:38:28.612" v="9368"/>
          <ac:graphicFrameMkLst>
            <pc:docMk/>
            <pc:sldMk cId="986516213" sldId="288"/>
            <ac:graphicFrameMk id="3" creationId="{A582AB3E-06D6-09CF-F018-FF37809DBC09}"/>
          </ac:graphicFrameMkLst>
        </pc:graphicFrameChg>
        <pc:graphicFrameChg chg="mod topLvl">
          <ac:chgData name="Amiran Kvantaliani" userId="120712e4-7e43-4c4b-a801-e52d715b7e2c" providerId="ADAL" clId="{AA791C2D-3964-489A-AE13-1F414EF1AADB}" dt="2024-11-07T17:38:56.672" v="9375"/>
          <ac:graphicFrameMkLst>
            <pc:docMk/>
            <pc:sldMk cId="986516213" sldId="288"/>
            <ac:graphicFrameMk id="4" creationId="{BAB450CF-0D10-A1A2-15AB-9D566032E443}"/>
          </ac:graphicFrameMkLst>
        </pc:graphicFrameChg>
      </pc:sldChg>
      <pc:sldChg chg="delSp modSp mod ord modAnim modShow modNotes">
        <pc:chgData name="Amiran Kvantaliani" userId="120712e4-7e43-4c4b-a801-e52d715b7e2c" providerId="ADAL" clId="{AA791C2D-3964-489A-AE13-1F414EF1AADB}" dt="2024-11-07T18:10:58.898" v="9740" actId="20577"/>
        <pc:sldMkLst>
          <pc:docMk/>
          <pc:sldMk cId="3870731298" sldId="289"/>
        </pc:sldMkLst>
        <pc:spChg chg="mod topLvl">
          <ac:chgData name="Amiran Kvantaliani" userId="120712e4-7e43-4c4b-a801-e52d715b7e2c" providerId="ADAL" clId="{AA791C2D-3964-489A-AE13-1F414EF1AADB}" dt="2024-10-24T10:35:31.842" v="715" actId="165"/>
          <ac:spMkLst>
            <pc:docMk/>
            <pc:sldMk cId="3870731298" sldId="289"/>
            <ac:spMk id="3" creationId="{2512A2F9-B58C-1B0F-0828-B104D5F4B047}"/>
          </ac:spMkLst>
        </pc:spChg>
        <pc:spChg chg="mod topLvl">
          <ac:chgData name="Amiran Kvantaliani" userId="120712e4-7e43-4c4b-a801-e52d715b7e2c" providerId="ADAL" clId="{AA791C2D-3964-489A-AE13-1F414EF1AADB}" dt="2024-10-24T10:35:31.842" v="715" actId="165"/>
          <ac:spMkLst>
            <pc:docMk/>
            <pc:sldMk cId="3870731298" sldId="289"/>
            <ac:spMk id="6" creationId="{14DA4B94-89AE-8C08-77D7-781542C2D2A1}"/>
          </ac:spMkLst>
        </pc:spChg>
        <pc:spChg chg="mod topLvl">
          <ac:chgData name="Amiran Kvantaliani" userId="120712e4-7e43-4c4b-a801-e52d715b7e2c" providerId="ADAL" clId="{AA791C2D-3964-489A-AE13-1F414EF1AADB}" dt="2024-11-04T09:15:56.942" v="3391" actId="20577"/>
          <ac:spMkLst>
            <pc:docMk/>
            <pc:sldMk cId="3870731298" sldId="289"/>
            <ac:spMk id="9" creationId="{E7CF4F02-67CD-F8B2-BCCA-4262EB9F0503}"/>
          </ac:spMkLst>
        </pc:spChg>
        <pc:spChg chg="mod topLvl">
          <ac:chgData name="Amiran Kvantaliani" userId="120712e4-7e43-4c4b-a801-e52d715b7e2c" providerId="ADAL" clId="{AA791C2D-3964-489A-AE13-1F414EF1AADB}" dt="2024-10-24T10:35:31.842" v="715" actId="165"/>
          <ac:spMkLst>
            <pc:docMk/>
            <pc:sldMk cId="3870731298" sldId="289"/>
            <ac:spMk id="11" creationId="{62FABEE9-E152-D038-2066-A70559F638B8}"/>
          </ac:spMkLst>
        </pc:spChg>
        <pc:spChg chg="mod topLvl">
          <ac:chgData name="Amiran Kvantaliani" userId="120712e4-7e43-4c4b-a801-e52d715b7e2c" providerId="ADAL" clId="{AA791C2D-3964-489A-AE13-1F414EF1AADB}" dt="2024-10-24T10:35:31.842" v="715" actId="165"/>
          <ac:spMkLst>
            <pc:docMk/>
            <pc:sldMk cId="3870731298" sldId="289"/>
            <ac:spMk id="13" creationId="{729CC4CE-DE80-92CF-6FE2-FDD574338655}"/>
          </ac:spMkLst>
        </pc:spChg>
        <pc:spChg chg="mod topLvl">
          <ac:chgData name="Amiran Kvantaliani" userId="120712e4-7e43-4c4b-a801-e52d715b7e2c" providerId="ADAL" clId="{AA791C2D-3964-489A-AE13-1F414EF1AADB}" dt="2024-10-24T10:35:31.842" v="715" actId="165"/>
          <ac:spMkLst>
            <pc:docMk/>
            <pc:sldMk cId="3870731298" sldId="289"/>
            <ac:spMk id="14" creationId="{1A3F6356-42FE-8137-A4CE-F52714077AD8}"/>
          </ac:spMkLst>
        </pc:spChg>
        <pc:spChg chg="mod topLvl">
          <ac:chgData name="Amiran Kvantaliani" userId="120712e4-7e43-4c4b-a801-e52d715b7e2c" providerId="ADAL" clId="{AA791C2D-3964-489A-AE13-1F414EF1AADB}" dt="2024-10-24T10:35:31.842" v="715" actId="165"/>
          <ac:spMkLst>
            <pc:docMk/>
            <pc:sldMk cId="3870731298" sldId="289"/>
            <ac:spMk id="15" creationId="{1210F0B6-6E9A-97E3-48D7-1DFC1AF250E3}"/>
          </ac:spMkLst>
        </pc:spChg>
        <pc:spChg chg="del">
          <ac:chgData name="Amiran Kvantaliani" userId="120712e4-7e43-4c4b-a801-e52d715b7e2c" providerId="ADAL" clId="{AA791C2D-3964-489A-AE13-1F414EF1AADB}" dt="2024-11-07T17:36:25.924" v="9360" actId="478"/>
          <ac:spMkLst>
            <pc:docMk/>
            <pc:sldMk cId="3870731298" sldId="289"/>
            <ac:spMk id="29" creationId="{5B44988B-0961-2944-B528-7599B5AE161D}"/>
          </ac:spMkLst>
        </pc:spChg>
        <pc:grpChg chg="del">
          <ac:chgData name="Amiran Kvantaliani" userId="120712e4-7e43-4c4b-a801-e52d715b7e2c" providerId="ADAL" clId="{AA791C2D-3964-489A-AE13-1F414EF1AADB}" dt="2024-10-24T10:35:31.842" v="715" actId="165"/>
          <ac:grpSpMkLst>
            <pc:docMk/>
            <pc:sldMk cId="3870731298" sldId="289"/>
            <ac:grpSpMk id="2" creationId="{9D2CE47C-5A3E-90F9-2875-9612BF3FD4B8}"/>
          </ac:grpSpMkLst>
        </pc:grpChg>
        <pc:graphicFrameChg chg="mod topLvl">
          <ac:chgData name="Amiran Kvantaliani" userId="120712e4-7e43-4c4b-a801-e52d715b7e2c" providerId="ADAL" clId="{AA791C2D-3964-489A-AE13-1F414EF1AADB}" dt="2024-10-24T10:35:31.842" v="715" actId="165"/>
          <ac:graphicFrameMkLst>
            <pc:docMk/>
            <pc:sldMk cId="3870731298" sldId="289"/>
            <ac:graphicFrameMk id="4" creationId="{EEB5BE6A-C5C8-DEFE-7758-996AE2C53801}"/>
          </ac:graphicFrameMkLst>
        </pc:graphicFrameChg>
        <pc:graphicFrameChg chg="mod topLvl">
          <ac:chgData name="Amiran Kvantaliani" userId="120712e4-7e43-4c4b-a801-e52d715b7e2c" providerId="ADAL" clId="{AA791C2D-3964-489A-AE13-1F414EF1AADB}" dt="2024-10-24T10:35:31.842" v="715" actId="165"/>
          <ac:graphicFrameMkLst>
            <pc:docMk/>
            <pc:sldMk cId="3870731298" sldId="289"/>
            <ac:graphicFrameMk id="7" creationId="{854F1BBA-C544-4268-1737-BE6124DEB265}"/>
          </ac:graphicFrameMkLst>
        </pc:graphicFrameChg>
        <pc:graphicFrameChg chg="mod topLvl">
          <ac:chgData name="Amiran Kvantaliani" userId="120712e4-7e43-4c4b-a801-e52d715b7e2c" providerId="ADAL" clId="{AA791C2D-3964-489A-AE13-1F414EF1AADB}" dt="2024-11-05T17:12:20.564" v="4736" actId="20577"/>
          <ac:graphicFrameMkLst>
            <pc:docMk/>
            <pc:sldMk cId="3870731298" sldId="289"/>
            <ac:graphicFrameMk id="10" creationId="{F3716E24-512C-F8F7-B887-FEBA8EDED64D}"/>
          </ac:graphicFrameMkLst>
        </pc:graphicFrameChg>
        <pc:graphicFrameChg chg="mod topLvl">
          <ac:chgData name="Amiran Kvantaliani" userId="120712e4-7e43-4c4b-a801-e52d715b7e2c" providerId="ADAL" clId="{AA791C2D-3964-489A-AE13-1F414EF1AADB}" dt="2024-11-07T18:10:58.898" v="9740" actId="20577"/>
          <ac:graphicFrameMkLst>
            <pc:docMk/>
            <pc:sldMk cId="3870731298" sldId="289"/>
            <ac:graphicFrameMk id="12" creationId="{7663F9FF-46E8-7D15-3AC3-DFCAE0E9C69A}"/>
          </ac:graphicFrameMkLst>
        </pc:graphicFrameChg>
      </pc:sldChg>
      <pc:sldChg chg="modSp mod ord modNotes">
        <pc:chgData name="Amiran Kvantaliani" userId="120712e4-7e43-4c4b-a801-e52d715b7e2c" providerId="ADAL" clId="{AA791C2D-3964-489A-AE13-1F414EF1AADB}" dt="2024-11-06T14:50:28.798" v="7654"/>
        <pc:sldMkLst>
          <pc:docMk/>
          <pc:sldMk cId="3919596955" sldId="290"/>
        </pc:sldMkLst>
        <pc:spChg chg="mod">
          <ac:chgData name="Amiran Kvantaliani" userId="120712e4-7e43-4c4b-a801-e52d715b7e2c" providerId="ADAL" clId="{AA791C2D-3964-489A-AE13-1F414EF1AADB}" dt="2024-11-05T16:39:33.280" v="4699" actId="14100"/>
          <ac:spMkLst>
            <pc:docMk/>
            <pc:sldMk cId="3919596955" sldId="290"/>
            <ac:spMk id="5" creationId="{C17E27AE-E91A-F2DC-A7CA-6C8C68C48E0E}"/>
          </ac:spMkLst>
        </pc:spChg>
        <pc:spChg chg="mod">
          <ac:chgData name="Amiran Kvantaliani" userId="120712e4-7e43-4c4b-a801-e52d715b7e2c" providerId="ADAL" clId="{AA791C2D-3964-489A-AE13-1F414EF1AADB}" dt="2024-11-04T09:22:36.924" v="3520" actId="20577"/>
          <ac:spMkLst>
            <pc:docMk/>
            <pc:sldMk cId="3919596955" sldId="290"/>
            <ac:spMk id="10" creationId="{FD9F6405-4387-F0A0-E95C-EAA5DC0EE629}"/>
          </ac:spMkLst>
        </pc:spChg>
        <pc:spChg chg="mod">
          <ac:chgData name="Amiran Kvantaliani" userId="120712e4-7e43-4c4b-a801-e52d715b7e2c" providerId="ADAL" clId="{AA791C2D-3964-489A-AE13-1F414EF1AADB}" dt="2024-10-24T10:32:19.099" v="707" actId="2711"/>
          <ac:spMkLst>
            <pc:docMk/>
            <pc:sldMk cId="3919596955" sldId="290"/>
            <ac:spMk id="11" creationId="{2D514CA8-8E03-E304-E5E0-8998E6A27967}"/>
          </ac:spMkLst>
        </pc:spChg>
        <pc:spChg chg="mod">
          <ac:chgData name="Amiran Kvantaliani" userId="120712e4-7e43-4c4b-a801-e52d715b7e2c" providerId="ADAL" clId="{AA791C2D-3964-489A-AE13-1F414EF1AADB}" dt="2024-10-24T10:32:52.744" v="713" actId="12"/>
          <ac:spMkLst>
            <pc:docMk/>
            <pc:sldMk cId="3919596955" sldId="290"/>
            <ac:spMk id="12" creationId="{ADFEE5AB-BB8B-8371-98BB-DADF52320343}"/>
          </ac:spMkLst>
        </pc:spChg>
      </pc:sldChg>
      <pc:sldChg chg="del ord">
        <pc:chgData name="Amiran Kvantaliani" userId="120712e4-7e43-4c4b-a801-e52d715b7e2c" providerId="ADAL" clId="{AA791C2D-3964-489A-AE13-1F414EF1AADB}" dt="2024-10-28T13:46:52.570" v="1362" actId="47"/>
        <pc:sldMkLst>
          <pc:docMk/>
          <pc:sldMk cId="2346629281" sldId="291"/>
        </pc:sldMkLst>
      </pc:sldChg>
      <pc:sldChg chg="add del ord">
        <pc:chgData name="Amiran Kvantaliani" userId="120712e4-7e43-4c4b-a801-e52d715b7e2c" providerId="ADAL" clId="{AA791C2D-3964-489A-AE13-1F414EF1AADB}" dt="2024-10-28T13:43:05.942" v="1319" actId="47"/>
        <pc:sldMkLst>
          <pc:docMk/>
          <pc:sldMk cId="2612913129" sldId="292"/>
        </pc:sldMkLst>
      </pc:sldChg>
      <pc:sldChg chg="modSp add del mod ord modAnim modShow modNotes">
        <pc:chgData name="Amiran Kvantaliani" userId="120712e4-7e43-4c4b-a801-e52d715b7e2c" providerId="ADAL" clId="{AA791C2D-3964-489A-AE13-1F414EF1AADB}" dt="2024-11-07T16:57:18.283" v="8765" actId="729"/>
        <pc:sldMkLst>
          <pc:docMk/>
          <pc:sldMk cId="1243859768" sldId="293"/>
        </pc:sldMkLst>
        <pc:graphicFrameChg chg="mod">
          <ac:chgData name="Amiran Kvantaliani" userId="120712e4-7e43-4c4b-a801-e52d715b7e2c" providerId="ADAL" clId="{AA791C2D-3964-489A-AE13-1F414EF1AADB}" dt="2024-11-04T10:04:13.758" v="3681" actId="478"/>
          <ac:graphicFrameMkLst>
            <pc:docMk/>
            <pc:sldMk cId="1243859768" sldId="293"/>
            <ac:graphicFrameMk id="2" creationId="{2A49CAD9-F330-D0D6-4A90-30A525FEE7EC}"/>
          </ac:graphicFrameMkLst>
        </pc:graphicFrameChg>
      </pc:sldChg>
      <pc:sldChg chg="modSp del mod">
        <pc:chgData name="Amiran Kvantaliani" userId="120712e4-7e43-4c4b-a801-e52d715b7e2c" providerId="ADAL" clId="{AA791C2D-3964-489A-AE13-1F414EF1AADB}" dt="2024-10-30T11:55:40.436" v="2948" actId="47"/>
        <pc:sldMkLst>
          <pc:docMk/>
          <pc:sldMk cId="875372242" sldId="295"/>
        </pc:sldMkLst>
        <pc:graphicFrameChg chg="mod">
          <ac:chgData name="Amiran Kvantaliani" userId="120712e4-7e43-4c4b-a801-e52d715b7e2c" providerId="ADAL" clId="{AA791C2D-3964-489A-AE13-1F414EF1AADB}" dt="2024-10-21T09:28:30.694" v="525" actId="1076"/>
          <ac:graphicFrameMkLst>
            <pc:docMk/>
            <pc:sldMk cId="875372242" sldId="295"/>
            <ac:graphicFrameMk id="14" creationId="{294F92E6-256E-3666-72B7-3D414249AF32}"/>
          </ac:graphicFrameMkLst>
        </pc:graphicFrameChg>
      </pc:sldChg>
      <pc:sldChg chg="addSp delSp modSp del mod modAnim">
        <pc:chgData name="Amiran Kvantaliani" userId="120712e4-7e43-4c4b-a801-e52d715b7e2c" providerId="ADAL" clId="{AA791C2D-3964-489A-AE13-1F414EF1AADB}" dt="2024-10-30T11:55:41.461" v="2949" actId="47"/>
        <pc:sldMkLst>
          <pc:docMk/>
          <pc:sldMk cId="996991303" sldId="296"/>
        </pc:sldMkLst>
        <pc:spChg chg="mod">
          <ac:chgData name="Amiran Kvantaliani" userId="120712e4-7e43-4c4b-a801-e52d715b7e2c" providerId="ADAL" clId="{AA791C2D-3964-489A-AE13-1F414EF1AADB}" dt="2024-10-24T10:44:24.477" v="768" actId="18245"/>
          <ac:spMkLst>
            <pc:docMk/>
            <pc:sldMk cId="996991303" sldId="296"/>
            <ac:spMk id="7" creationId="{1F40242C-0755-26EB-AFD7-D8E2ACBD9D1D}"/>
          </ac:spMkLst>
        </pc:spChg>
        <pc:spChg chg="mod">
          <ac:chgData name="Amiran Kvantaliani" userId="120712e4-7e43-4c4b-a801-e52d715b7e2c" providerId="ADAL" clId="{AA791C2D-3964-489A-AE13-1F414EF1AADB}" dt="2024-10-24T10:44:24.477" v="768" actId="18245"/>
          <ac:spMkLst>
            <pc:docMk/>
            <pc:sldMk cId="996991303" sldId="296"/>
            <ac:spMk id="8" creationId="{91EE4E50-0FEF-E547-7EE2-D0BFB2ECE191}"/>
          </ac:spMkLst>
        </pc:spChg>
        <pc:spChg chg="mod">
          <ac:chgData name="Amiran Kvantaliani" userId="120712e4-7e43-4c4b-a801-e52d715b7e2c" providerId="ADAL" clId="{AA791C2D-3964-489A-AE13-1F414EF1AADB}" dt="2024-10-24T10:44:24.477" v="768" actId="18245"/>
          <ac:spMkLst>
            <pc:docMk/>
            <pc:sldMk cId="996991303" sldId="296"/>
            <ac:spMk id="9" creationId="{D90980A3-8EA7-A8A9-522E-0178C0ADFB9C}"/>
          </ac:spMkLst>
        </pc:spChg>
        <pc:spChg chg="mod">
          <ac:chgData name="Amiran Kvantaliani" userId="120712e4-7e43-4c4b-a801-e52d715b7e2c" providerId="ADAL" clId="{AA791C2D-3964-489A-AE13-1F414EF1AADB}" dt="2024-10-24T10:44:24.477" v="768" actId="18245"/>
          <ac:spMkLst>
            <pc:docMk/>
            <pc:sldMk cId="996991303" sldId="296"/>
            <ac:spMk id="10" creationId="{CBED8613-1360-C05B-AEB2-B62D0E641FE4}"/>
          </ac:spMkLst>
        </pc:spChg>
        <pc:spChg chg="mod">
          <ac:chgData name="Amiran Kvantaliani" userId="120712e4-7e43-4c4b-a801-e52d715b7e2c" providerId="ADAL" clId="{AA791C2D-3964-489A-AE13-1F414EF1AADB}" dt="2024-10-24T10:44:24.477" v="768" actId="18245"/>
          <ac:spMkLst>
            <pc:docMk/>
            <pc:sldMk cId="996991303" sldId="296"/>
            <ac:spMk id="11" creationId="{13028BD2-2E37-4398-F2A2-E317EC3D816E}"/>
          </ac:spMkLst>
        </pc:spChg>
        <pc:spChg chg="mod">
          <ac:chgData name="Amiran Kvantaliani" userId="120712e4-7e43-4c4b-a801-e52d715b7e2c" providerId="ADAL" clId="{AA791C2D-3964-489A-AE13-1F414EF1AADB}" dt="2024-10-24T10:44:24.477" v="768" actId="18245"/>
          <ac:spMkLst>
            <pc:docMk/>
            <pc:sldMk cId="996991303" sldId="296"/>
            <ac:spMk id="12" creationId="{E9CE9269-65A0-D10D-A67E-B7352390151E}"/>
          </ac:spMkLst>
        </pc:spChg>
        <pc:spChg chg="mod">
          <ac:chgData name="Amiran Kvantaliani" userId="120712e4-7e43-4c4b-a801-e52d715b7e2c" providerId="ADAL" clId="{AA791C2D-3964-489A-AE13-1F414EF1AADB}" dt="2024-10-24T10:44:24.477" v="768" actId="18245"/>
          <ac:spMkLst>
            <pc:docMk/>
            <pc:sldMk cId="996991303" sldId="296"/>
            <ac:spMk id="13" creationId="{A2659635-C804-CFAE-A1D0-7776EEAB449F}"/>
          </ac:spMkLst>
        </pc:spChg>
        <pc:spChg chg="mod">
          <ac:chgData name="Amiran Kvantaliani" userId="120712e4-7e43-4c4b-a801-e52d715b7e2c" providerId="ADAL" clId="{AA791C2D-3964-489A-AE13-1F414EF1AADB}" dt="2024-10-24T10:44:24.477" v="768" actId="18245"/>
          <ac:spMkLst>
            <pc:docMk/>
            <pc:sldMk cId="996991303" sldId="296"/>
            <ac:spMk id="14" creationId="{F4C04C29-74B5-F3A3-60E8-495C5C77F83A}"/>
          </ac:spMkLst>
        </pc:spChg>
        <pc:spChg chg="mod">
          <ac:chgData name="Amiran Kvantaliani" userId="120712e4-7e43-4c4b-a801-e52d715b7e2c" providerId="ADAL" clId="{AA791C2D-3964-489A-AE13-1F414EF1AADB}" dt="2024-10-24T10:44:24.477" v="768" actId="18245"/>
          <ac:spMkLst>
            <pc:docMk/>
            <pc:sldMk cId="996991303" sldId="296"/>
            <ac:spMk id="15" creationId="{0271DC21-C87D-7EDC-9103-599EC51C9256}"/>
          </ac:spMkLst>
        </pc:spChg>
        <pc:spChg chg="mod">
          <ac:chgData name="Amiran Kvantaliani" userId="120712e4-7e43-4c4b-a801-e52d715b7e2c" providerId="ADAL" clId="{AA791C2D-3964-489A-AE13-1F414EF1AADB}" dt="2024-10-24T10:44:24.477" v="768" actId="18245"/>
          <ac:spMkLst>
            <pc:docMk/>
            <pc:sldMk cId="996991303" sldId="296"/>
            <ac:spMk id="16" creationId="{07F239E0-E3EA-3130-26D7-31D7FEAB3E08}"/>
          </ac:spMkLst>
        </pc:spChg>
        <pc:spChg chg="mod">
          <ac:chgData name="Amiran Kvantaliani" userId="120712e4-7e43-4c4b-a801-e52d715b7e2c" providerId="ADAL" clId="{AA791C2D-3964-489A-AE13-1F414EF1AADB}" dt="2024-10-24T10:44:24.477" v="768" actId="18245"/>
          <ac:spMkLst>
            <pc:docMk/>
            <pc:sldMk cId="996991303" sldId="296"/>
            <ac:spMk id="17" creationId="{2ED2D1FC-4C98-9F4A-F397-C107DD75D494}"/>
          </ac:spMkLst>
        </pc:spChg>
        <pc:spChg chg="mod">
          <ac:chgData name="Amiran Kvantaliani" userId="120712e4-7e43-4c4b-a801-e52d715b7e2c" providerId="ADAL" clId="{AA791C2D-3964-489A-AE13-1F414EF1AADB}" dt="2024-10-24T10:44:24.477" v="768" actId="18245"/>
          <ac:spMkLst>
            <pc:docMk/>
            <pc:sldMk cId="996991303" sldId="296"/>
            <ac:spMk id="18" creationId="{54EBE16B-2056-6C85-02DB-24B007E314D7}"/>
          </ac:spMkLst>
        </pc:spChg>
        <pc:spChg chg="mod">
          <ac:chgData name="Amiran Kvantaliani" userId="120712e4-7e43-4c4b-a801-e52d715b7e2c" providerId="ADAL" clId="{AA791C2D-3964-489A-AE13-1F414EF1AADB}" dt="2024-10-24T10:44:24.477" v="768" actId="18245"/>
          <ac:spMkLst>
            <pc:docMk/>
            <pc:sldMk cId="996991303" sldId="296"/>
            <ac:spMk id="19" creationId="{C4D86C38-7D95-9757-4824-10D805A38FD0}"/>
          </ac:spMkLst>
        </pc:spChg>
        <pc:spChg chg="mod">
          <ac:chgData name="Amiran Kvantaliani" userId="120712e4-7e43-4c4b-a801-e52d715b7e2c" providerId="ADAL" clId="{AA791C2D-3964-489A-AE13-1F414EF1AADB}" dt="2024-10-24T10:44:24.477" v="768" actId="18245"/>
          <ac:spMkLst>
            <pc:docMk/>
            <pc:sldMk cId="996991303" sldId="296"/>
            <ac:spMk id="20" creationId="{F249D15F-437F-AE50-28E2-43CCE32B5713}"/>
          </ac:spMkLst>
        </pc:spChg>
        <pc:spChg chg="mod">
          <ac:chgData name="Amiran Kvantaliani" userId="120712e4-7e43-4c4b-a801-e52d715b7e2c" providerId="ADAL" clId="{AA791C2D-3964-489A-AE13-1F414EF1AADB}" dt="2024-10-24T10:44:24.477" v="768" actId="18245"/>
          <ac:spMkLst>
            <pc:docMk/>
            <pc:sldMk cId="996991303" sldId="296"/>
            <ac:spMk id="21" creationId="{EE394F32-D973-7C77-FC96-4921F5CE5080}"/>
          </ac:spMkLst>
        </pc:spChg>
        <pc:spChg chg="mod">
          <ac:chgData name="Amiran Kvantaliani" userId="120712e4-7e43-4c4b-a801-e52d715b7e2c" providerId="ADAL" clId="{AA791C2D-3964-489A-AE13-1F414EF1AADB}" dt="2024-10-24T10:44:24.477" v="768" actId="18245"/>
          <ac:spMkLst>
            <pc:docMk/>
            <pc:sldMk cId="996991303" sldId="296"/>
            <ac:spMk id="22" creationId="{8CACE8D9-2F99-B430-CA0B-BA6DD01071F9}"/>
          </ac:spMkLst>
        </pc:spChg>
        <pc:spChg chg="mod">
          <ac:chgData name="Amiran Kvantaliani" userId="120712e4-7e43-4c4b-a801-e52d715b7e2c" providerId="ADAL" clId="{AA791C2D-3964-489A-AE13-1F414EF1AADB}" dt="2024-10-24T10:44:24.477" v="768" actId="18245"/>
          <ac:spMkLst>
            <pc:docMk/>
            <pc:sldMk cId="996991303" sldId="296"/>
            <ac:spMk id="23" creationId="{3EF98531-9FC9-74FB-A421-2088AC3CE537}"/>
          </ac:spMkLst>
        </pc:spChg>
        <pc:spChg chg="mod">
          <ac:chgData name="Amiran Kvantaliani" userId="120712e4-7e43-4c4b-a801-e52d715b7e2c" providerId="ADAL" clId="{AA791C2D-3964-489A-AE13-1F414EF1AADB}" dt="2024-10-24T10:44:24.477" v="768" actId="18245"/>
          <ac:spMkLst>
            <pc:docMk/>
            <pc:sldMk cId="996991303" sldId="296"/>
            <ac:spMk id="24" creationId="{C172A713-9AED-7A3F-B54F-6540CEAF510A}"/>
          </ac:spMkLst>
        </pc:spChg>
        <pc:spChg chg="mod">
          <ac:chgData name="Amiran Kvantaliani" userId="120712e4-7e43-4c4b-a801-e52d715b7e2c" providerId="ADAL" clId="{AA791C2D-3964-489A-AE13-1F414EF1AADB}" dt="2024-10-24T10:44:24.477" v="768" actId="18245"/>
          <ac:spMkLst>
            <pc:docMk/>
            <pc:sldMk cId="996991303" sldId="296"/>
            <ac:spMk id="25" creationId="{18F558D3-D652-691C-BE2C-12275F88BBFE}"/>
          </ac:spMkLst>
        </pc:spChg>
        <pc:spChg chg="mod">
          <ac:chgData name="Amiran Kvantaliani" userId="120712e4-7e43-4c4b-a801-e52d715b7e2c" providerId="ADAL" clId="{AA791C2D-3964-489A-AE13-1F414EF1AADB}" dt="2024-10-24T10:44:24.477" v="768" actId="18245"/>
          <ac:spMkLst>
            <pc:docMk/>
            <pc:sldMk cId="996991303" sldId="296"/>
            <ac:spMk id="26" creationId="{2DD9DFF6-1C70-EE76-D99C-6789E6340DA4}"/>
          </ac:spMkLst>
        </pc:spChg>
        <pc:spChg chg="mod">
          <ac:chgData name="Amiran Kvantaliani" userId="120712e4-7e43-4c4b-a801-e52d715b7e2c" providerId="ADAL" clId="{AA791C2D-3964-489A-AE13-1F414EF1AADB}" dt="2024-10-24T10:44:24.477" v="768" actId="18245"/>
          <ac:spMkLst>
            <pc:docMk/>
            <pc:sldMk cId="996991303" sldId="296"/>
            <ac:spMk id="27" creationId="{A9CDBDFE-A505-DD53-7955-72B926A9BA33}"/>
          </ac:spMkLst>
        </pc:spChg>
        <pc:spChg chg="mod">
          <ac:chgData name="Amiran Kvantaliani" userId="120712e4-7e43-4c4b-a801-e52d715b7e2c" providerId="ADAL" clId="{AA791C2D-3964-489A-AE13-1F414EF1AADB}" dt="2024-10-24T10:44:24.477" v="768" actId="18245"/>
          <ac:spMkLst>
            <pc:docMk/>
            <pc:sldMk cId="996991303" sldId="296"/>
            <ac:spMk id="28" creationId="{D8E46275-2769-88FF-86C5-D059F0EB78D2}"/>
          </ac:spMkLst>
        </pc:spChg>
        <pc:spChg chg="mod">
          <ac:chgData name="Amiran Kvantaliani" userId="120712e4-7e43-4c4b-a801-e52d715b7e2c" providerId="ADAL" clId="{AA791C2D-3964-489A-AE13-1F414EF1AADB}" dt="2024-10-24T10:44:24.477" v="768" actId="18245"/>
          <ac:spMkLst>
            <pc:docMk/>
            <pc:sldMk cId="996991303" sldId="296"/>
            <ac:spMk id="29" creationId="{DCE7D938-1947-8E4E-CA0F-0E4A368CACA7}"/>
          </ac:spMkLst>
        </pc:spChg>
        <pc:spChg chg="mod">
          <ac:chgData name="Amiran Kvantaliani" userId="120712e4-7e43-4c4b-a801-e52d715b7e2c" providerId="ADAL" clId="{AA791C2D-3964-489A-AE13-1F414EF1AADB}" dt="2024-10-24T10:44:24.477" v="768" actId="18245"/>
          <ac:spMkLst>
            <pc:docMk/>
            <pc:sldMk cId="996991303" sldId="296"/>
            <ac:spMk id="30" creationId="{0C71DC38-37C1-7A26-973B-62BC6C1C1BB8}"/>
          </ac:spMkLst>
        </pc:spChg>
        <pc:spChg chg="mod">
          <ac:chgData name="Amiran Kvantaliani" userId="120712e4-7e43-4c4b-a801-e52d715b7e2c" providerId="ADAL" clId="{AA791C2D-3964-489A-AE13-1F414EF1AADB}" dt="2024-10-24T10:44:24.477" v="768" actId="18245"/>
          <ac:spMkLst>
            <pc:docMk/>
            <pc:sldMk cId="996991303" sldId="296"/>
            <ac:spMk id="31" creationId="{47DFBE22-CFC1-822C-B167-CC2329E85466}"/>
          </ac:spMkLst>
        </pc:spChg>
        <pc:spChg chg="mod">
          <ac:chgData name="Amiran Kvantaliani" userId="120712e4-7e43-4c4b-a801-e52d715b7e2c" providerId="ADAL" clId="{AA791C2D-3964-489A-AE13-1F414EF1AADB}" dt="2024-10-24T10:44:24.477" v="768" actId="18245"/>
          <ac:spMkLst>
            <pc:docMk/>
            <pc:sldMk cId="996991303" sldId="296"/>
            <ac:spMk id="32" creationId="{D8282FFD-6EAC-1EC5-E7D6-E65DCF936441}"/>
          </ac:spMkLst>
        </pc:spChg>
        <pc:spChg chg="mod">
          <ac:chgData name="Amiran Kvantaliani" userId="120712e4-7e43-4c4b-a801-e52d715b7e2c" providerId="ADAL" clId="{AA791C2D-3964-489A-AE13-1F414EF1AADB}" dt="2024-10-24T10:44:24.477" v="768" actId="18245"/>
          <ac:spMkLst>
            <pc:docMk/>
            <pc:sldMk cId="996991303" sldId="296"/>
            <ac:spMk id="33" creationId="{DFD819E8-2E61-D121-BDDB-B37472F70B28}"/>
          </ac:spMkLst>
        </pc:spChg>
        <pc:spChg chg="mod">
          <ac:chgData name="Amiran Kvantaliani" userId="120712e4-7e43-4c4b-a801-e52d715b7e2c" providerId="ADAL" clId="{AA791C2D-3964-489A-AE13-1F414EF1AADB}" dt="2024-10-24T10:44:24.477" v="768" actId="18245"/>
          <ac:spMkLst>
            <pc:docMk/>
            <pc:sldMk cId="996991303" sldId="296"/>
            <ac:spMk id="34" creationId="{DC701461-570A-E0CB-D02C-5A665AFBA643}"/>
          </ac:spMkLst>
        </pc:spChg>
        <pc:spChg chg="mod">
          <ac:chgData name="Amiran Kvantaliani" userId="120712e4-7e43-4c4b-a801-e52d715b7e2c" providerId="ADAL" clId="{AA791C2D-3964-489A-AE13-1F414EF1AADB}" dt="2024-10-24T10:44:24.477" v="768" actId="18245"/>
          <ac:spMkLst>
            <pc:docMk/>
            <pc:sldMk cId="996991303" sldId="296"/>
            <ac:spMk id="35" creationId="{4C8150FB-ED64-0013-9D34-3839E9845BF7}"/>
          </ac:spMkLst>
        </pc:spChg>
        <pc:spChg chg="mod">
          <ac:chgData name="Amiran Kvantaliani" userId="120712e4-7e43-4c4b-a801-e52d715b7e2c" providerId="ADAL" clId="{AA791C2D-3964-489A-AE13-1F414EF1AADB}" dt="2024-10-24T10:42:44.338" v="761" actId="18245"/>
          <ac:spMkLst>
            <pc:docMk/>
            <pc:sldMk cId="996991303" sldId="296"/>
            <ac:spMk id="36" creationId="{CEFF33D3-61BC-5198-CE6A-81E81ABBD208}"/>
          </ac:spMkLst>
        </pc:spChg>
        <pc:spChg chg="mod topLvl">
          <ac:chgData name="Amiran Kvantaliani" userId="120712e4-7e43-4c4b-a801-e52d715b7e2c" providerId="ADAL" clId="{AA791C2D-3964-489A-AE13-1F414EF1AADB}" dt="2024-10-24T13:08:32.195" v="868" actId="165"/>
          <ac:spMkLst>
            <pc:docMk/>
            <pc:sldMk cId="996991303" sldId="296"/>
            <ac:spMk id="38" creationId="{A1C3095C-881E-6777-3B43-D197DC2F72FB}"/>
          </ac:spMkLst>
        </pc:spChg>
        <pc:spChg chg="mod topLvl">
          <ac:chgData name="Amiran Kvantaliani" userId="120712e4-7e43-4c4b-a801-e52d715b7e2c" providerId="ADAL" clId="{AA791C2D-3964-489A-AE13-1F414EF1AADB}" dt="2024-10-24T13:08:32.195" v="868" actId="165"/>
          <ac:spMkLst>
            <pc:docMk/>
            <pc:sldMk cId="996991303" sldId="296"/>
            <ac:spMk id="39" creationId="{8531D9BD-D1DB-7CC3-8442-8058EAF0C363}"/>
          </ac:spMkLst>
        </pc:spChg>
        <pc:spChg chg="mod topLvl">
          <ac:chgData name="Amiran Kvantaliani" userId="120712e4-7e43-4c4b-a801-e52d715b7e2c" providerId="ADAL" clId="{AA791C2D-3964-489A-AE13-1F414EF1AADB}" dt="2024-10-24T13:08:32.195" v="868" actId="165"/>
          <ac:spMkLst>
            <pc:docMk/>
            <pc:sldMk cId="996991303" sldId="296"/>
            <ac:spMk id="40" creationId="{3D2AFF66-48D8-2581-6505-374B6FF6402B}"/>
          </ac:spMkLst>
        </pc:spChg>
        <pc:spChg chg="mod topLvl">
          <ac:chgData name="Amiran Kvantaliani" userId="120712e4-7e43-4c4b-a801-e52d715b7e2c" providerId="ADAL" clId="{AA791C2D-3964-489A-AE13-1F414EF1AADB}" dt="2024-10-24T13:08:32.195" v="868" actId="165"/>
          <ac:spMkLst>
            <pc:docMk/>
            <pc:sldMk cId="996991303" sldId="296"/>
            <ac:spMk id="41" creationId="{D2515BB5-9524-A3F9-65F5-01D0F5B66D72}"/>
          </ac:spMkLst>
        </pc:spChg>
        <pc:spChg chg="mod topLvl">
          <ac:chgData name="Amiran Kvantaliani" userId="120712e4-7e43-4c4b-a801-e52d715b7e2c" providerId="ADAL" clId="{AA791C2D-3964-489A-AE13-1F414EF1AADB}" dt="2024-10-24T13:08:32.195" v="868" actId="165"/>
          <ac:spMkLst>
            <pc:docMk/>
            <pc:sldMk cId="996991303" sldId="296"/>
            <ac:spMk id="42" creationId="{A03F400C-D389-85C0-AB08-177353B814AE}"/>
          </ac:spMkLst>
        </pc:spChg>
        <pc:spChg chg="mod topLvl">
          <ac:chgData name="Amiran Kvantaliani" userId="120712e4-7e43-4c4b-a801-e52d715b7e2c" providerId="ADAL" clId="{AA791C2D-3964-489A-AE13-1F414EF1AADB}" dt="2024-10-24T13:08:32.195" v="868" actId="165"/>
          <ac:spMkLst>
            <pc:docMk/>
            <pc:sldMk cId="996991303" sldId="296"/>
            <ac:spMk id="43" creationId="{4E5EFB1A-723C-A779-8DC1-21F9A9FC91B6}"/>
          </ac:spMkLst>
        </pc:spChg>
        <pc:spChg chg="mod topLvl">
          <ac:chgData name="Amiran Kvantaliani" userId="120712e4-7e43-4c4b-a801-e52d715b7e2c" providerId="ADAL" clId="{AA791C2D-3964-489A-AE13-1F414EF1AADB}" dt="2024-10-24T13:08:32.195" v="868" actId="165"/>
          <ac:spMkLst>
            <pc:docMk/>
            <pc:sldMk cId="996991303" sldId="296"/>
            <ac:spMk id="44" creationId="{28554D8A-BD4A-D0B7-EDA4-604C1BC39719}"/>
          </ac:spMkLst>
        </pc:spChg>
        <pc:spChg chg="mod topLvl">
          <ac:chgData name="Amiran Kvantaliani" userId="120712e4-7e43-4c4b-a801-e52d715b7e2c" providerId="ADAL" clId="{AA791C2D-3964-489A-AE13-1F414EF1AADB}" dt="2024-10-24T13:08:32.195" v="868" actId="165"/>
          <ac:spMkLst>
            <pc:docMk/>
            <pc:sldMk cId="996991303" sldId="296"/>
            <ac:spMk id="45" creationId="{B1072C92-7590-5236-70F7-4002777C668C}"/>
          </ac:spMkLst>
        </pc:spChg>
        <pc:spChg chg="mod topLvl">
          <ac:chgData name="Amiran Kvantaliani" userId="120712e4-7e43-4c4b-a801-e52d715b7e2c" providerId="ADAL" clId="{AA791C2D-3964-489A-AE13-1F414EF1AADB}" dt="2024-10-24T13:08:32.195" v="868" actId="165"/>
          <ac:spMkLst>
            <pc:docMk/>
            <pc:sldMk cId="996991303" sldId="296"/>
            <ac:spMk id="46" creationId="{2794C65C-126F-5CAF-19CF-D808505C08DA}"/>
          </ac:spMkLst>
        </pc:spChg>
        <pc:spChg chg="mod topLvl">
          <ac:chgData name="Amiran Kvantaliani" userId="120712e4-7e43-4c4b-a801-e52d715b7e2c" providerId="ADAL" clId="{AA791C2D-3964-489A-AE13-1F414EF1AADB}" dt="2024-10-24T13:08:32.195" v="868" actId="165"/>
          <ac:spMkLst>
            <pc:docMk/>
            <pc:sldMk cId="996991303" sldId="296"/>
            <ac:spMk id="47" creationId="{2F47B97A-152D-8A11-4F77-FF4243BFD33E}"/>
          </ac:spMkLst>
        </pc:spChg>
        <pc:spChg chg="mod topLvl">
          <ac:chgData name="Amiran Kvantaliani" userId="120712e4-7e43-4c4b-a801-e52d715b7e2c" providerId="ADAL" clId="{AA791C2D-3964-489A-AE13-1F414EF1AADB}" dt="2024-10-24T13:08:32.195" v="868" actId="165"/>
          <ac:spMkLst>
            <pc:docMk/>
            <pc:sldMk cId="996991303" sldId="296"/>
            <ac:spMk id="48" creationId="{06D42F31-DC04-72BE-5BAA-B66726D572C6}"/>
          </ac:spMkLst>
        </pc:spChg>
        <pc:spChg chg="mod topLvl">
          <ac:chgData name="Amiran Kvantaliani" userId="120712e4-7e43-4c4b-a801-e52d715b7e2c" providerId="ADAL" clId="{AA791C2D-3964-489A-AE13-1F414EF1AADB}" dt="2024-10-24T13:08:32.195" v="868" actId="165"/>
          <ac:spMkLst>
            <pc:docMk/>
            <pc:sldMk cId="996991303" sldId="296"/>
            <ac:spMk id="49" creationId="{EA4ECCA8-B0BC-3D35-332B-C8B26B70C584}"/>
          </ac:spMkLst>
        </pc:spChg>
        <pc:spChg chg="mod topLvl">
          <ac:chgData name="Amiran Kvantaliani" userId="120712e4-7e43-4c4b-a801-e52d715b7e2c" providerId="ADAL" clId="{AA791C2D-3964-489A-AE13-1F414EF1AADB}" dt="2024-10-24T13:08:32.195" v="868" actId="165"/>
          <ac:spMkLst>
            <pc:docMk/>
            <pc:sldMk cId="996991303" sldId="296"/>
            <ac:spMk id="50" creationId="{2332345B-7B3D-B014-3A12-72615D2454DF}"/>
          </ac:spMkLst>
        </pc:spChg>
        <pc:spChg chg="mod topLvl">
          <ac:chgData name="Amiran Kvantaliani" userId="120712e4-7e43-4c4b-a801-e52d715b7e2c" providerId="ADAL" clId="{AA791C2D-3964-489A-AE13-1F414EF1AADB}" dt="2024-10-24T13:08:32.195" v="868" actId="165"/>
          <ac:spMkLst>
            <pc:docMk/>
            <pc:sldMk cId="996991303" sldId="296"/>
            <ac:spMk id="51" creationId="{376DD4DF-EE25-0D01-1B5C-1C02A817EA37}"/>
          </ac:spMkLst>
        </pc:spChg>
        <pc:spChg chg="mod topLvl">
          <ac:chgData name="Amiran Kvantaliani" userId="120712e4-7e43-4c4b-a801-e52d715b7e2c" providerId="ADAL" clId="{AA791C2D-3964-489A-AE13-1F414EF1AADB}" dt="2024-10-24T13:08:32.195" v="868" actId="165"/>
          <ac:spMkLst>
            <pc:docMk/>
            <pc:sldMk cId="996991303" sldId="296"/>
            <ac:spMk id="52" creationId="{2140CCBB-AB21-70A3-E718-3ACE9A97BA65}"/>
          </ac:spMkLst>
        </pc:spChg>
        <pc:spChg chg="mod topLvl">
          <ac:chgData name="Amiran Kvantaliani" userId="120712e4-7e43-4c4b-a801-e52d715b7e2c" providerId="ADAL" clId="{AA791C2D-3964-489A-AE13-1F414EF1AADB}" dt="2024-10-24T13:08:32.195" v="868" actId="165"/>
          <ac:spMkLst>
            <pc:docMk/>
            <pc:sldMk cId="996991303" sldId="296"/>
            <ac:spMk id="53" creationId="{10092C56-5AE0-2519-EF19-7BB09E65E944}"/>
          </ac:spMkLst>
        </pc:spChg>
        <pc:spChg chg="mod topLvl">
          <ac:chgData name="Amiran Kvantaliani" userId="120712e4-7e43-4c4b-a801-e52d715b7e2c" providerId="ADAL" clId="{AA791C2D-3964-489A-AE13-1F414EF1AADB}" dt="2024-10-24T13:08:32.195" v="868" actId="165"/>
          <ac:spMkLst>
            <pc:docMk/>
            <pc:sldMk cId="996991303" sldId="296"/>
            <ac:spMk id="54" creationId="{AE96AF5A-E5FA-404B-F0F3-3F88A8242CDB}"/>
          </ac:spMkLst>
        </pc:spChg>
        <pc:spChg chg="mod topLvl">
          <ac:chgData name="Amiran Kvantaliani" userId="120712e4-7e43-4c4b-a801-e52d715b7e2c" providerId="ADAL" clId="{AA791C2D-3964-489A-AE13-1F414EF1AADB}" dt="2024-10-24T13:08:32.195" v="868" actId="165"/>
          <ac:spMkLst>
            <pc:docMk/>
            <pc:sldMk cId="996991303" sldId="296"/>
            <ac:spMk id="55" creationId="{FB3D9F38-94D1-1AAF-DEDC-1D3F0F5C471C}"/>
          </ac:spMkLst>
        </pc:spChg>
        <pc:spChg chg="mod topLvl">
          <ac:chgData name="Amiran Kvantaliani" userId="120712e4-7e43-4c4b-a801-e52d715b7e2c" providerId="ADAL" clId="{AA791C2D-3964-489A-AE13-1F414EF1AADB}" dt="2024-10-24T13:08:32.195" v="868" actId="165"/>
          <ac:spMkLst>
            <pc:docMk/>
            <pc:sldMk cId="996991303" sldId="296"/>
            <ac:spMk id="56" creationId="{B23D2D7D-CF25-64B3-1184-7397D877D286}"/>
          </ac:spMkLst>
        </pc:spChg>
        <pc:spChg chg="mod topLvl">
          <ac:chgData name="Amiran Kvantaliani" userId="120712e4-7e43-4c4b-a801-e52d715b7e2c" providerId="ADAL" clId="{AA791C2D-3964-489A-AE13-1F414EF1AADB}" dt="2024-10-24T13:08:32.195" v="868" actId="165"/>
          <ac:spMkLst>
            <pc:docMk/>
            <pc:sldMk cId="996991303" sldId="296"/>
            <ac:spMk id="57" creationId="{DC60B628-E0A9-8453-AE1A-337C69CE242C}"/>
          </ac:spMkLst>
        </pc:spChg>
        <pc:spChg chg="mod topLvl">
          <ac:chgData name="Amiran Kvantaliani" userId="120712e4-7e43-4c4b-a801-e52d715b7e2c" providerId="ADAL" clId="{AA791C2D-3964-489A-AE13-1F414EF1AADB}" dt="2024-10-24T13:08:32.195" v="868" actId="165"/>
          <ac:spMkLst>
            <pc:docMk/>
            <pc:sldMk cId="996991303" sldId="296"/>
            <ac:spMk id="58" creationId="{174800A0-8F8C-06D9-27C6-F806592CBB84}"/>
          </ac:spMkLst>
        </pc:spChg>
        <pc:spChg chg="mod topLvl">
          <ac:chgData name="Amiran Kvantaliani" userId="120712e4-7e43-4c4b-a801-e52d715b7e2c" providerId="ADAL" clId="{AA791C2D-3964-489A-AE13-1F414EF1AADB}" dt="2024-10-24T13:08:32.195" v="868" actId="165"/>
          <ac:spMkLst>
            <pc:docMk/>
            <pc:sldMk cId="996991303" sldId="296"/>
            <ac:spMk id="59" creationId="{936ED246-A4A2-81F2-BA52-CEBF8E73A559}"/>
          </ac:spMkLst>
        </pc:spChg>
        <pc:spChg chg="mod topLvl">
          <ac:chgData name="Amiran Kvantaliani" userId="120712e4-7e43-4c4b-a801-e52d715b7e2c" providerId="ADAL" clId="{AA791C2D-3964-489A-AE13-1F414EF1AADB}" dt="2024-10-24T13:08:32.195" v="868" actId="165"/>
          <ac:spMkLst>
            <pc:docMk/>
            <pc:sldMk cId="996991303" sldId="296"/>
            <ac:spMk id="60" creationId="{C955B3EE-E024-EEAF-C830-B586A2DDB948}"/>
          </ac:spMkLst>
        </pc:spChg>
        <pc:spChg chg="mod topLvl">
          <ac:chgData name="Amiran Kvantaliani" userId="120712e4-7e43-4c4b-a801-e52d715b7e2c" providerId="ADAL" clId="{AA791C2D-3964-489A-AE13-1F414EF1AADB}" dt="2024-10-24T13:08:32.195" v="868" actId="165"/>
          <ac:spMkLst>
            <pc:docMk/>
            <pc:sldMk cId="996991303" sldId="296"/>
            <ac:spMk id="61" creationId="{A70518A4-BADC-6A64-64FE-0D3D269139BE}"/>
          </ac:spMkLst>
        </pc:spChg>
        <pc:spChg chg="mod topLvl">
          <ac:chgData name="Amiran Kvantaliani" userId="120712e4-7e43-4c4b-a801-e52d715b7e2c" providerId="ADAL" clId="{AA791C2D-3964-489A-AE13-1F414EF1AADB}" dt="2024-10-24T13:08:32.195" v="868" actId="165"/>
          <ac:spMkLst>
            <pc:docMk/>
            <pc:sldMk cId="996991303" sldId="296"/>
            <ac:spMk id="62" creationId="{FB524885-B84B-7F86-7AF2-B166ED40EFF6}"/>
          </ac:spMkLst>
        </pc:spChg>
        <pc:spChg chg="mod topLvl">
          <ac:chgData name="Amiran Kvantaliani" userId="120712e4-7e43-4c4b-a801-e52d715b7e2c" providerId="ADAL" clId="{AA791C2D-3964-489A-AE13-1F414EF1AADB}" dt="2024-10-24T13:08:32.195" v="868" actId="165"/>
          <ac:spMkLst>
            <pc:docMk/>
            <pc:sldMk cId="996991303" sldId="296"/>
            <ac:spMk id="63" creationId="{4AE23CBB-5561-21F7-383E-2C77CDED8E43}"/>
          </ac:spMkLst>
        </pc:spChg>
        <pc:spChg chg="mod topLvl">
          <ac:chgData name="Amiran Kvantaliani" userId="120712e4-7e43-4c4b-a801-e52d715b7e2c" providerId="ADAL" clId="{AA791C2D-3964-489A-AE13-1F414EF1AADB}" dt="2024-10-24T13:08:32.195" v="868" actId="165"/>
          <ac:spMkLst>
            <pc:docMk/>
            <pc:sldMk cId="996991303" sldId="296"/>
            <ac:spMk id="64" creationId="{ED638DF2-08E0-D610-A782-5E23A3EEC4CD}"/>
          </ac:spMkLst>
        </pc:spChg>
        <pc:spChg chg="mod topLvl">
          <ac:chgData name="Amiran Kvantaliani" userId="120712e4-7e43-4c4b-a801-e52d715b7e2c" providerId="ADAL" clId="{AA791C2D-3964-489A-AE13-1F414EF1AADB}" dt="2024-10-24T13:08:32.195" v="868" actId="165"/>
          <ac:spMkLst>
            <pc:docMk/>
            <pc:sldMk cId="996991303" sldId="296"/>
            <ac:spMk id="65" creationId="{CC63DB35-98A0-0954-845D-56D6BC16AB69}"/>
          </ac:spMkLst>
        </pc:spChg>
        <pc:spChg chg="mod topLvl">
          <ac:chgData name="Amiran Kvantaliani" userId="120712e4-7e43-4c4b-a801-e52d715b7e2c" providerId="ADAL" clId="{AA791C2D-3964-489A-AE13-1F414EF1AADB}" dt="2024-10-24T13:08:32.195" v="868" actId="165"/>
          <ac:spMkLst>
            <pc:docMk/>
            <pc:sldMk cId="996991303" sldId="296"/>
            <ac:spMk id="66" creationId="{F5A16E9D-69AB-1D3E-FAD9-D09F218654D4}"/>
          </ac:spMkLst>
        </pc:spChg>
        <pc:spChg chg="mod topLvl">
          <ac:chgData name="Amiran Kvantaliani" userId="120712e4-7e43-4c4b-a801-e52d715b7e2c" providerId="ADAL" clId="{AA791C2D-3964-489A-AE13-1F414EF1AADB}" dt="2024-10-24T13:08:32.195" v="868" actId="165"/>
          <ac:spMkLst>
            <pc:docMk/>
            <pc:sldMk cId="996991303" sldId="296"/>
            <ac:spMk id="67" creationId="{1E9A4A79-7823-7576-3695-8B743216A047}"/>
          </ac:spMkLst>
        </pc:spChg>
        <pc:grpChg chg="mod">
          <ac:chgData name="Amiran Kvantaliani" userId="120712e4-7e43-4c4b-a801-e52d715b7e2c" providerId="ADAL" clId="{AA791C2D-3964-489A-AE13-1F414EF1AADB}" dt="2024-10-24T10:44:24.477" v="768" actId="18245"/>
          <ac:grpSpMkLst>
            <pc:docMk/>
            <pc:sldMk cId="996991303" sldId="296"/>
            <ac:grpSpMk id="6" creationId="{003BFC08-54AD-7E5F-F443-F53655C575D0}"/>
          </ac:grpSpMkLst>
        </pc:grpChg>
        <pc:grpChg chg="add del mod">
          <ac:chgData name="Amiran Kvantaliani" userId="120712e4-7e43-4c4b-a801-e52d715b7e2c" providerId="ADAL" clId="{AA791C2D-3964-489A-AE13-1F414EF1AADB}" dt="2024-10-24T13:08:32.195" v="868" actId="165"/>
          <ac:grpSpMkLst>
            <pc:docMk/>
            <pc:sldMk cId="996991303" sldId="296"/>
            <ac:grpSpMk id="37" creationId="{67CB2776-4EA7-FF25-FB6C-58796381D78C}"/>
          </ac:grpSpMkLst>
        </pc:grpChg>
        <pc:graphicFrameChg chg="add del">
          <ac:chgData name="Amiran Kvantaliani" userId="120712e4-7e43-4c4b-a801-e52d715b7e2c" providerId="ADAL" clId="{AA791C2D-3964-489A-AE13-1F414EF1AADB}" dt="2024-10-24T10:52:58.540" v="849" actId="18245"/>
          <ac:graphicFrameMkLst>
            <pc:docMk/>
            <pc:sldMk cId="996991303" sldId="296"/>
            <ac:graphicFrameMk id="2" creationId="{DE3149E9-7FBE-7EBE-CC5A-43AB95D4AA3C}"/>
          </ac:graphicFrameMkLst>
        </pc:graphicFrameChg>
      </pc:sldChg>
      <pc:sldChg chg="del">
        <pc:chgData name="Amiran Kvantaliani" userId="120712e4-7e43-4c4b-a801-e52d715b7e2c" providerId="ADAL" clId="{AA791C2D-3964-489A-AE13-1F414EF1AADB}" dt="2024-10-30T11:55:44.313" v="2950" actId="47"/>
        <pc:sldMkLst>
          <pc:docMk/>
          <pc:sldMk cId="384127720" sldId="297"/>
        </pc:sldMkLst>
      </pc:sldChg>
      <pc:sldChg chg="modSp del mod modAnim">
        <pc:chgData name="Amiran Kvantaliani" userId="120712e4-7e43-4c4b-a801-e52d715b7e2c" providerId="ADAL" clId="{AA791C2D-3964-489A-AE13-1F414EF1AADB}" dt="2024-10-30T11:55:45.337" v="2951" actId="47"/>
        <pc:sldMkLst>
          <pc:docMk/>
          <pc:sldMk cId="3120324403" sldId="298"/>
        </pc:sldMkLst>
        <pc:spChg chg="mod">
          <ac:chgData name="Amiran Kvantaliani" userId="120712e4-7e43-4c4b-a801-e52d715b7e2c" providerId="ADAL" clId="{AA791C2D-3964-489A-AE13-1F414EF1AADB}" dt="2024-10-21T08:33:57.837" v="398" actId="20577"/>
          <ac:spMkLst>
            <pc:docMk/>
            <pc:sldMk cId="3120324403" sldId="298"/>
            <ac:spMk id="3" creationId="{B625843E-1DA0-65B0-84C5-AA9F28DB5F41}"/>
          </ac:spMkLst>
        </pc:spChg>
      </pc:sldChg>
      <pc:sldChg chg="addSp delSp modSp mod ord modNotes">
        <pc:chgData name="Amiran Kvantaliani" userId="120712e4-7e43-4c4b-a801-e52d715b7e2c" providerId="ADAL" clId="{AA791C2D-3964-489A-AE13-1F414EF1AADB}" dt="2024-11-07T18:08:15.985" v="9711"/>
        <pc:sldMkLst>
          <pc:docMk/>
          <pc:sldMk cId="426549342" sldId="299"/>
        </pc:sldMkLst>
        <pc:spChg chg="mod">
          <ac:chgData name="Amiran Kvantaliani" userId="120712e4-7e43-4c4b-a801-e52d715b7e2c" providerId="ADAL" clId="{AA791C2D-3964-489A-AE13-1F414EF1AADB}" dt="2024-11-07T15:58:52.712" v="8466" actId="20577"/>
          <ac:spMkLst>
            <pc:docMk/>
            <pc:sldMk cId="426549342" sldId="299"/>
            <ac:spMk id="8" creationId="{5E91458C-9357-A9E3-33F0-FF57CD2F231F}"/>
          </ac:spMkLst>
        </pc:spChg>
        <pc:graphicFrameChg chg="add del modGraphic">
          <ac:chgData name="Amiran Kvantaliani" userId="120712e4-7e43-4c4b-a801-e52d715b7e2c" providerId="ADAL" clId="{AA791C2D-3964-489A-AE13-1F414EF1AADB}" dt="2024-10-28T13:40:05.205" v="1260" actId="27309"/>
          <ac:graphicFrameMkLst>
            <pc:docMk/>
            <pc:sldMk cId="426549342" sldId="299"/>
            <ac:graphicFrameMk id="3" creationId="{27A47AB0-9EC6-41D7-EADF-DDCBB85C5F7E}"/>
          </ac:graphicFrameMkLst>
        </pc:graphicFrameChg>
      </pc:sldChg>
      <pc:sldChg chg="del">
        <pc:chgData name="Amiran Kvantaliani" userId="120712e4-7e43-4c4b-a801-e52d715b7e2c" providerId="ADAL" clId="{AA791C2D-3964-489A-AE13-1F414EF1AADB}" dt="2024-10-21T13:30:04.959" v="621" actId="2696"/>
        <pc:sldMkLst>
          <pc:docMk/>
          <pc:sldMk cId="3878712745" sldId="300"/>
        </pc:sldMkLst>
      </pc:sldChg>
      <pc:sldChg chg="addSp modSp mod modNotes">
        <pc:chgData name="Amiran Kvantaliani" userId="120712e4-7e43-4c4b-a801-e52d715b7e2c" providerId="ADAL" clId="{AA791C2D-3964-489A-AE13-1F414EF1AADB}" dt="2024-11-07T17:49:23.980" v="9608" actId="14100"/>
        <pc:sldMkLst>
          <pc:docMk/>
          <pc:sldMk cId="2907088103" sldId="301"/>
        </pc:sldMkLst>
        <pc:spChg chg="add mod">
          <ac:chgData name="Amiran Kvantaliani" userId="120712e4-7e43-4c4b-a801-e52d715b7e2c" providerId="ADAL" clId="{AA791C2D-3964-489A-AE13-1F414EF1AADB}" dt="2024-10-21T08:26:40.119" v="347" actId="207"/>
          <ac:spMkLst>
            <pc:docMk/>
            <pc:sldMk cId="2907088103" sldId="301"/>
            <ac:spMk id="2" creationId="{137CC710-DE27-ACA3-4F48-C91CC9D407C1}"/>
          </ac:spMkLst>
        </pc:spChg>
        <pc:picChg chg="mod">
          <ac:chgData name="Amiran Kvantaliani" userId="120712e4-7e43-4c4b-a801-e52d715b7e2c" providerId="ADAL" clId="{AA791C2D-3964-489A-AE13-1F414EF1AADB}" dt="2024-11-07T17:49:23.980" v="9608" actId="14100"/>
          <ac:picMkLst>
            <pc:docMk/>
            <pc:sldMk cId="2907088103" sldId="301"/>
            <ac:picMk id="9" creationId="{EFDB83C5-FE43-27A5-B140-21C2AC483138}"/>
          </ac:picMkLst>
        </pc:picChg>
      </pc:sldChg>
      <pc:sldChg chg="del ord modNotes">
        <pc:chgData name="Amiran Kvantaliani" userId="120712e4-7e43-4c4b-a801-e52d715b7e2c" providerId="ADAL" clId="{AA791C2D-3964-489A-AE13-1F414EF1AADB}" dt="2024-11-07T17:46:25.459" v="9604" actId="2696"/>
        <pc:sldMkLst>
          <pc:docMk/>
          <pc:sldMk cId="806945782" sldId="302"/>
        </pc:sldMkLst>
      </pc:sldChg>
      <pc:sldChg chg="modSp del">
        <pc:chgData name="Amiran Kvantaliani" userId="120712e4-7e43-4c4b-a801-e52d715b7e2c" providerId="ADAL" clId="{AA791C2D-3964-489A-AE13-1F414EF1AADB}" dt="2024-10-21T13:30:09.531" v="622" actId="2696"/>
        <pc:sldMkLst>
          <pc:docMk/>
          <pc:sldMk cId="840227060" sldId="303"/>
        </pc:sldMkLst>
        <pc:picChg chg="mod">
          <ac:chgData name="Amiran Kvantaliani" userId="120712e4-7e43-4c4b-a801-e52d715b7e2c" providerId="ADAL" clId="{AA791C2D-3964-489A-AE13-1F414EF1AADB}" dt="2024-10-21T09:03:25.190" v="508" actId="1036"/>
          <ac:picMkLst>
            <pc:docMk/>
            <pc:sldMk cId="840227060" sldId="303"/>
            <ac:picMk id="2054" creationId="{98103E5A-C657-59D1-CCFA-234B86AE1EED}"/>
          </ac:picMkLst>
        </pc:picChg>
      </pc:sldChg>
      <pc:sldChg chg="addSp delSp modSp mod ord modNotes">
        <pc:chgData name="Amiran Kvantaliani" userId="120712e4-7e43-4c4b-a801-e52d715b7e2c" providerId="ADAL" clId="{AA791C2D-3964-489A-AE13-1F414EF1AADB}" dt="2024-11-07T15:05:50.629" v="8292" actId="1076"/>
        <pc:sldMkLst>
          <pc:docMk/>
          <pc:sldMk cId="1358055235" sldId="304"/>
        </pc:sldMkLst>
        <pc:spChg chg="add del mod">
          <ac:chgData name="Amiran Kvantaliani" userId="120712e4-7e43-4c4b-a801-e52d715b7e2c" providerId="ADAL" clId="{AA791C2D-3964-489A-AE13-1F414EF1AADB}" dt="2024-11-07T15:05:35.007" v="8291" actId="1076"/>
          <ac:spMkLst>
            <pc:docMk/>
            <pc:sldMk cId="1358055235" sldId="304"/>
            <ac:spMk id="2" creationId="{8039CD4E-169F-853E-7007-71F2D76611F4}"/>
          </ac:spMkLst>
        </pc:spChg>
        <pc:spChg chg="mod">
          <ac:chgData name="Amiran Kvantaliani" userId="120712e4-7e43-4c4b-a801-e52d715b7e2c" providerId="ADAL" clId="{AA791C2D-3964-489A-AE13-1F414EF1AADB}" dt="2024-11-07T15:01:02.122" v="8214" actId="1076"/>
          <ac:spMkLst>
            <pc:docMk/>
            <pc:sldMk cId="1358055235" sldId="304"/>
            <ac:spMk id="3" creationId="{DACE5DE9-47B7-6D09-76DE-98A2F9692AD0}"/>
          </ac:spMkLst>
        </pc:spChg>
        <pc:spChg chg="add del mod">
          <ac:chgData name="Amiran Kvantaliani" userId="120712e4-7e43-4c4b-a801-e52d715b7e2c" providerId="ADAL" clId="{AA791C2D-3964-489A-AE13-1F414EF1AADB}" dt="2024-11-05T16:09:00.021" v="4148" actId="478"/>
          <ac:spMkLst>
            <pc:docMk/>
            <pc:sldMk cId="1358055235" sldId="304"/>
            <ac:spMk id="4" creationId="{4F79C494-9BD6-BBB2-0D32-1E1F7E63E862}"/>
          </ac:spMkLst>
        </pc:spChg>
        <pc:spChg chg="add mod">
          <ac:chgData name="Amiran Kvantaliani" userId="120712e4-7e43-4c4b-a801-e52d715b7e2c" providerId="ADAL" clId="{AA791C2D-3964-489A-AE13-1F414EF1AADB}" dt="2024-10-21T09:30:34.857" v="532" actId="571"/>
          <ac:spMkLst>
            <pc:docMk/>
            <pc:sldMk cId="1358055235" sldId="304"/>
            <ac:spMk id="7" creationId="{A9AB5F10-32DB-303D-0241-FE2C3845C980}"/>
          </ac:spMkLst>
        </pc:spChg>
        <pc:graphicFrameChg chg="add del mod modGraphic">
          <ac:chgData name="Amiran Kvantaliani" userId="120712e4-7e43-4c4b-a801-e52d715b7e2c" providerId="ADAL" clId="{AA791C2D-3964-489A-AE13-1F414EF1AADB}" dt="2024-10-21T07:08:30.039" v="34" actId="478"/>
          <ac:graphicFrameMkLst>
            <pc:docMk/>
            <pc:sldMk cId="1358055235" sldId="304"/>
            <ac:graphicFrameMk id="4" creationId="{88FE56DA-F309-DD87-B56A-A78172885225}"/>
          </ac:graphicFrameMkLst>
        </pc:graphicFrameChg>
        <pc:graphicFrameChg chg="add mod modGraphic">
          <ac:chgData name="Amiran Kvantaliani" userId="120712e4-7e43-4c4b-a801-e52d715b7e2c" providerId="ADAL" clId="{AA791C2D-3964-489A-AE13-1F414EF1AADB}" dt="2024-11-07T15:05:50.629" v="8292" actId="1076"/>
          <ac:graphicFrameMkLst>
            <pc:docMk/>
            <pc:sldMk cId="1358055235" sldId="304"/>
            <ac:graphicFrameMk id="5" creationId="{626EA871-97FF-07D3-0F23-744C475C13C9}"/>
          </ac:graphicFrameMkLst>
        </pc:graphicFrameChg>
        <pc:graphicFrameChg chg="add mod">
          <ac:chgData name="Amiran Kvantaliani" userId="120712e4-7e43-4c4b-a801-e52d715b7e2c" providerId="ADAL" clId="{AA791C2D-3964-489A-AE13-1F414EF1AADB}" dt="2024-10-21T09:30:29.910" v="530"/>
          <ac:graphicFrameMkLst>
            <pc:docMk/>
            <pc:sldMk cId="1358055235" sldId="304"/>
            <ac:graphicFrameMk id="6" creationId="{BE4A85DE-5CBF-DE6E-D51E-399C2764C05E}"/>
          </ac:graphicFrameMkLst>
        </pc:graphicFrameChg>
        <pc:graphicFrameChg chg="add mod">
          <ac:chgData name="Amiran Kvantaliani" userId="120712e4-7e43-4c4b-a801-e52d715b7e2c" providerId="ADAL" clId="{AA791C2D-3964-489A-AE13-1F414EF1AADB}" dt="2024-10-21T09:30:34.857" v="532" actId="571"/>
          <ac:graphicFrameMkLst>
            <pc:docMk/>
            <pc:sldMk cId="1358055235" sldId="304"/>
            <ac:graphicFrameMk id="8" creationId="{CA7595F5-CAAE-3044-E854-B0F1ABE29D02}"/>
          </ac:graphicFrameMkLst>
        </pc:graphicFrameChg>
        <pc:picChg chg="del">
          <ac:chgData name="Amiran Kvantaliani" userId="120712e4-7e43-4c4b-a801-e52d715b7e2c" providerId="ADAL" clId="{AA791C2D-3964-489A-AE13-1F414EF1AADB}" dt="2024-10-21T07:07:48.727" v="23" actId="478"/>
          <ac:picMkLst>
            <pc:docMk/>
            <pc:sldMk cId="1358055235" sldId="304"/>
            <ac:picMk id="1026" creationId="{13D7C582-0284-00B3-207C-BE7DE28C2D25}"/>
          </ac:picMkLst>
        </pc:picChg>
      </pc:sldChg>
      <pc:sldChg chg="modSp del mod ord modShow modNotes">
        <pc:chgData name="Amiran Kvantaliani" userId="120712e4-7e43-4c4b-a801-e52d715b7e2c" providerId="ADAL" clId="{AA791C2D-3964-489A-AE13-1F414EF1AADB}" dt="2024-11-07T14:59:40.238" v="8186" actId="2696"/>
        <pc:sldMkLst>
          <pc:docMk/>
          <pc:sldMk cId="1919367568" sldId="305"/>
        </pc:sldMkLst>
        <pc:spChg chg="mod">
          <ac:chgData name="Amiran Kvantaliani" userId="120712e4-7e43-4c4b-a801-e52d715b7e2c" providerId="ADAL" clId="{AA791C2D-3964-489A-AE13-1F414EF1AADB}" dt="2024-10-29T08:52:24.886" v="1752" actId="27636"/>
          <ac:spMkLst>
            <pc:docMk/>
            <pc:sldMk cId="1919367568" sldId="305"/>
            <ac:spMk id="4" creationId="{286D4D27-F2D4-9153-4A4C-1BEA39FB7F73}"/>
          </ac:spMkLst>
        </pc:spChg>
        <pc:spChg chg="mod">
          <ac:chgData name="Amiran Kvantaliani" userId="120712e4-7e43-4c4b-a801-e52d715b7e2c" providerId="ADAL" clId="{AA791C2D-3964-489A-AE13-1F414EF1AADB}" dt="2024-10-30T11:49:24.407" v="2947" actId="20577"/>
          <ac:spMkLst>
            <pc:docMk/>
            <pc:sldMk cId="1919367568" sldId="305"/>
            <ac:spMk id="8" creationId="{F84DBEA7-406B-3958-650C-E0509B4F87CD}"/>
          </ac:spMkLst>
        </pc:spChg>
      </pc:sldChg>
      <pc:sldChg chg="addSp delSp modSp del mod ord modNotes">
        <pc:chgData name="Amiran Kvantaliani" userId="120712e4-7e43-4c4b-a801-e52d715b7e2c" providerId="ADAL" clId="{AA791C2D-3964-489A-AE13-1F414EF1AADB}" dt="2024-11-07T06:33:34.172" v="7665" actId="47"/>
        <pc:sldMkLst>
          <pc:docMk/>
          <pc:sldMk cId="2235009304" sldId="307"/>
        </pc:sldMkLst>
        <pc:spChg chg="mod">
          <ac:chgData name="Amiran Kvantaliani" userId="120712e4-7e43-4c4b-a801-e52d715b7e2c" providerId="ADAL" clId="{AA791C2D-3964-489A-AE13-1F414EF1AADB}" dt="2024-10-21T08:59:38.776" v="506" actId="27636"/>
          <ac:spMkLst>
            <pc:docMk/>
            <pc:sldMk cId="2235009304" sldId="307"/>
            <ac:spMk id="7" creationId="{CEBB6DCD-1FD1-0C0C-D255-44CB91CF37B1}"/>
          </ac:spMkLst>
        </pc:spChg>
        <pc:spChg chg="mod">
          <ac:chgData name="Amiran Kvantaliani" userId="120712e4-7e43-4c4b-a801-e52d715b7e2c" providerId="ADAL" clId="{AA791C2D-3964-489A-AE13-1F414EF1AADB}" dt="2024-10-21T08:59:56.148" v="507" actId="1076"/>
          <ac:spMkLst>
            <pc:docMk/>
            <pc:sldMk cId="2235009304" sldId="307"/>
            <ac:spMk id="11" creationId="{A54EAE31-296D-6D24-C94D-5841604DBEC1}"/>
          </ac:spMkLst>
        </pc:spChg>
        <pc:graphicFrameChg chg="add del mod">
          <ac:chgData name="Amiran Kvantaliani" userId="120712e4-7e43-4c4b-a801-e52d715b7e2c" providerId="ADAL" clId="{AA791C2D-3964-489A-AE13-1F414EF1AADB}" dt="2024-10-21T08:56:57.963" v="473" actId="478"/>
          <ac:graphicFrameMkLst>
            <pc:docMk/>
            <pc:sldMk cId="2235009304" sldId="307"/>
            <ac:graphicFrameMk id="2" creationId="{413288B3-FEAF-49ED-CF59-E47EC4E56F9F}"/>
          </ac:graphicFrameMkLst>
        </pc:graphicFrameChg>
        <pc:graphicFrameChg chg="add del mod">
          <ac:chgData name="Amiran Kvantaliani" userId="120712e4-7e43-4c4b-a801-e52d715b7e2c" providerId="ADAL" clId="{AA791C2D-3964-489A-AE13-1F414EF1AADB}" dt="2024-11-07T06:32:50.001" v="7655" actId="478"/>
          <ac:graphicFrameMkLst>
            <pc:docMk/>
            <pc:sldMk cId="2235009304" sldId="307"/>
            <ac:graphicFrameMk id="3" creationId="{AD249E85-0693-59F8-D033-9D8DA6882ED5}"/>
          </ac:graphicFrameMkLst>
        </pc:graphicFrameChg>
        <pc:picChg chg="del">
          <ac:chgData name="Amiran Kvantaliani" userId="120712e4-7e43-4c4b-a801-e52d715b7e2c" providerId="ADAL" clId="{AA791C2D-3964-489A-AE13-1F414EF1AADB}" dt="2024-10-21T08:52:15.302" v="429" actId="478"/>
          <ac:picMkLst>
            <pc:docMk/>
            <pc:sldMk cId="2235009304" sldId="307"/>
            <ac:picMk id="3074" creationId="{5E246DD1-CEBF-BC24-DC22-2522FEEBD1EC}"/>
          </ac:picMkLst>
        </pc:picChg>
      </pc:sldChg>
      <pc:sldChg chg="modSp del mod">
        <pc:chgData name="Amiran Kvantaliani" userId="120712e4-7e43-4c4b-a801-e52d715b7e2c" providerId="ADAL" clId="{AA791C2D-3964-489A-AE13-1F414EF1AADB}" dt="2024-10-29T08:53:29.280" v="1764" actId="47"/>
        <pc:sldMkLst>
          <pc:docMk/>
          <pc:sldMk cId="4176184235" sldId="308"/>
        </pc:sldMkLst>
        <pc:spChg chg="mod">
          <ac:chgData name="Amiran Kvantaliani" userId="120712e4-7e43-4c4b-a801-e52d715b7e2c" providerId="ADAL" clId="{AA791C2D-3964-489A-AE13-1F414EF1AADB}" dt="2024-10-29T08:48:29.698" v="1682" actId="6549"/>
          <ac:spMkLst>
            <pc:docMk/>
            <pc:sldMk cId="4176184235" sldId="308"/>
            <ac:spMk id="4" creationId="{742561D4-0DD8-EBFD-51FD-F98A2317454E}"/>
          </ac:spMkLst>
        </pc:spChg>
      </pc:sldChg>
      <pc:sldChg chg="addSp delSp modSp add mod ord modNotes">
        <pc:chgData name="Amiran Kvantaliani" userId="120712e4-7e43-4c4b-a801-e52d715b7e2c" providerId="ADAL" clId="{AA791C2D-3964-489A-AE13-1F414EF1AADB}" dt="2024-11-07T18:10:25.137" v="9739" actId="20577"/>
        <pc:sldMkLst>
          <pc:docMk/>
          <pc:sldMk cId="2896693773" sldId="309"/>
        </pc:sldMkLst>
        <pc:spChg chg="mod">
          <ac:chgData name="Amiran Kvantaliani" userId="120712e4-7e43-4c4b-a801-e52d715b7e2c" providerId="ADAL" clId="{AA791C2D-3964-489A-AE13-1F414EF1AADB}" dt="2024-11-07T18:10:25.137" v="9739" actId="20577"/>
          <ac:spMkLst>
            <pc:docMk/>
            <pc:sldMk cId="2896693773" sldId="309"/>
            <ac:spMk id="2" creationId="{FE8E5F4C-7C7F-BAB3-447B-EAE875158118}"/>
          </ac:spMkLst>
        </pc:spChg>
        <pc:spChg chg="mod">
          <ac:chgData name="Amiran Kvantaliani" userId="120712e4-7e43-4c4b-a801-e52d715b7e2c" providerId="ADAL" clId="{AA791C2D-3964-489A-AE13-1F414EF1AADB}" dt="2024-11-07T17:33:42.540" v="9355" actId="27636"/>
          <ac:spMkLst>
            <pc:docMk/>
            <pc:sldMk cId="2896693773" sldId="309"/>
            <ac:spMk id="4" creationId="{E34B2115-9C61-550E-F62B-DAF428993F64}"/>
          </ac:spMkLst>
        </pc:spChg>
        <pc:spChg chg="add del mod">
          <ac:chgData name="Amiran Kvantaliani" userId="120712e4-7e43-4c4b-a801-e52d715b7e2c" providerId="ADAL" clId="{AA791C2D-3964-489A-AE13-1F414EF1AADB}" dt="2024-11-07T11:29:12.097" v="8072" actId="478"/>
          <ac:spMkLst>
            <pc:docMk/>
            <pc:sldMk cId="2896693773" sldId="309"/>
            <ac:spMk id="5" creationId="{1D24880F-2BE7-4473-D431-17F0BB385AF2}"/>
          </ac:spMkLst>
        </pc:spChg>
        <pc:graphicFrameChg chg="add del mod">
          <ac:chgData name="Amiran Kvantaliani" userId="120712e4-7e43-4c4b-a801-e52d715b7e2c" providerId="ADAL" clId="{AA791C2D-3964-489A-AE13-1F414EF1AADB}" dt="2024-11-07T11:26:32.886" v="8048" actId="478"/>
          <ac:graphicFrameMkLst>
            <pc:docMk/>
            <pc:sldMk cId="2896693773" sldId="309"/>
            <ac:graphicFrameMk id="3" creationId="{B2C007CC-BA74-5BB1-ACBC-0D4A922EEA3C}"/>
          </ac:graphicFrameMkLst>
        </pc:graphicFrameChg>
        <pc:graphicFrameChg chg="add mod">
          <ac:chgData name="Amiran Kvantaliani" userId="120712e4-7e43-4c4b-a801-e52d715b7e2c" providerId="ADAL" clId="{AA791C2D-3964-489A-AE13-1F414EF1AADB}" dt="2024-11-07T11:28:51.218" v="8070" actId="692"/>
          <ac:graphicFrameMkLst>
            <pc:docMk/>
            <pc:sldMk cId="2896693773" sldId="309"/>
            <ac:graphicFrameMk id="6" creationId="{28C44976-A7DC-ED6A-CAE1-4A9619D6BC54}"/>
          </ac:graphicFrameMkLst>
        </pc:graphicFrameChg>
        <pc:picChg chg="del">
          <ac:chgData name="Amiran Kvantaliani" userId="120712e4-7e43-4c4b-a801-e52d715b7e2c" providerId="ADAL" clId="{AA791C2D-3964-489A-AE13-1F414EF1AADB}" dt="2024-10-21T13:16:14.753" v="560" actId="478"/>
          <ac:picMkLst>
            <pc:docMk/>
            <pc:sldMk cId="2896693773" sldId="309"/>
            <ac:picMk id="2054" creationId="{98103E5A-C657-59D1-CCFA-234B86AE1EED}"/>
          </ac:picMkLst>
        </pc:picChg>
      </pc:sldChg>
      <pc:sldChg chg="addSp delSp modSp add del mod">
        <pc:chgData name="Amiran Kvantaliani" userId="120712e4-7e43-4c4b-a801-e52d715b7e2c" providerId="ADAL" clId="{AA791C2D-3964-489A-AE13-1F414EF1AADB}" dt="2024-10-29T12:20:48.409" v="2153" actId="47"/>
        <pc:sldMkLst>
          <pc:docMk/>
          <pc:sldMk cId="2289575175" sldId="310"/>
        </pc:sldMkLst>
        <pc:spChg chg="add mod">
          <ac:chgData name="Amiran Kvantaliani" userId="120712e4-7e43-4c4b-a801-e52d715b7e2c" providerId="ADAL" clId="{AA791C2D-3964-489A-AE13-1F414EF1AADB}" dt="2024-10-28T10:42:25.864" v="988" actId="14100"/>
          <ac:spMkLst>
            <pc:docMk/>
            <pc:sldMk cId="2289575175" sldId="310"/>
            <ac:spMk id="3" creationId="{3A038EAD-8183-C740-B8E4-BD96FDBEAE81}"/>
          </ac:spMkLst>
        </pc:spChg>
        <pc:spChg chg="mod">
          <ac:chgData name="Amiran Kvantaliani" userId="120712e4-7e43-4c4b-a801-e52d715b7e2c" providerId="ADAL" clId="{AA791C2D-3964-489A-AE13-1F414EF1AADB}" dt="2024-10-29T10:43:56.257" v="2052" actId="14100"/>
          <ac:spMkLst>
            <pc:docMk/>
            <pc:sldMk cId="2289575175" sldId="310"/>
            <ac:spMk id="5" creationId="{9ACC7528-AA4D-769D-FB5D-B072BD3D45CE}"/>
          </ac:spMkLst>
        </pc:spChg>
        <pc:spChg chg="del">
          <ac:chgData name="Amiran Kvantaliani" userId="120712e4-7e43-4c4b-a801-e52d715b7e2c" providerId="ADAL" clId="{AA791C2D-3964-489A-AE13-1F414EF1AADB}" dt="2024-10-28T10:16:05.724" v="932" actId="478"/>
          <ac:spMkLst>
            <pc:docMk/>
            <pc:sldMk cId="2289575175" sldId="310"/>
            <ac:spMk id="7" creationId="{D8369666-D2DC-E959-9B45-4EA6AAC540F7}"/>
          </ac:spMkLst>
        </pc:spChg>
        <pc:graphicFrameChg chg="add del mod">
          <ac:chgData name="Amiran Kvantaliani" userId="120712e4-7e43-4c4b-a801-e52d715b7e2c" providerId="ADAL" clId="{AA791C2D-3964-489A-AE13-1F414EF1AADB}" dt="2024-10-28T10:16:18.888" v="937" actId="478"/>
          <ac:graphicFrameMkLst>
            <pc:docMk/>
            <pc:sldMk cId="2289575175" sldId="310"/>
            <ac:graphicFrameMk id="4" creationId="{5592B759-9AE9-6960-83B9-4E5D279DC7D2}"/>
          </ac:graphicFrameMkLst>
        </pc:graphicFrameChg>
        <pc:graphicFrameChg chg="add mod">
          <ac:chgData name="Amiran Kvantaliani" userId="120712e4-7e43-4c4b-a801-e52d715b7e2c" providerId="ADAL" clId="{AA791C2D-3964-489A-AE13-1F414EF1AADB}" dt="2024-10-28T10:44:35.128" v="989" actId="1076"/>
          <ac:graphicFrameMkLst>
            <pc:docMk/>
            <pc:sldMk cId="2289575175" sldId="310"/>
            <ac:graphicFrameMk id="6" creationId="{706DFB5B-7937-F5E5-6531-F761EEEB8A25}"/>
          </ac:graphicFrameMkLst>
        </pc:graphicFrameChg>
      </pc:sldChg>
      <pc:sldChg chg="addSp delSp modSp add mod modNotes">
        <pc:chgData name="Amiran Kvantaliani" userId="120712e4-7e43-4c4b-a801-e52d715b7e2c" providerId="ADAL" clId="{AA791C2D-3964-489A-AE13-1F414EF1AADB}" dt="2024-11-06T14:50:28.798" v="7654"/>
        <pc:sldMkLst>
          <pc:docMk/>
          <pc:sldMk cId="1570578629" sldId="311"/>
        </pc:sldMkLst>
        <pc:spChg chg="del">
          <ac:chgData name="Amiran Kvantaliani" userId="120712e4-7e43-4c4b-a801-e52d715b7e2c" providerId="ADAL" clId="{AA791C2D-3964-489A-AE13-1F414EF1AADB}" dt="2024-10-29T12:17:56.748" v="2149"/>
          <ac:spMkLst>
            <pc:docMk/>
            <pc:sldMk cId="1570578629" sldId="311"/>
            <ac:spMk id="3" creationId="{AE5AFAA8-9CD0-BB8B-CC5D-866524D4DE25}"/>
          </ac:spMkLst>
        </pc:spChg>
        <pc:spChg chg="add mod">
          <ac:chgData name="Amiran Kvantaliani" userId="120712e4-7e43-4c4b-a801-e52d715b7e2c" providerId="ADAL" clId="{AA791C2D-3964-489A-AE13-1F414EF1AADB}" dt="2024-10-29T12:18:01.045" v="2151" actId="1076"/>
          <ac:spMkLst>
            <pc:docMk/>
            <pc:sldMk cId="1570578629" sldId="311"/>
            <ac:spMk id="4" creationId="{897179FE-8180-685D-BBF2-89E762017F15}"/>
          </ac:spMkLst>
        </pc:spChg>
        <pc:spChg chg="mod">
          <ac:chgData name="Amiran Kvantaliani" userId="120712e4-7e43-4c4b-a801-e52d715b7e2c" providerId="ADAL" clId="{AA791C2D-3964-489A-AE13-1F414EF1AADB}" dt="2024-10-29T10:44:03.279" v="2054" actId="14100"/>
          <ac:spMkLst>
            <pc:docMk/>
            <pc:sldMk cId="1570578629" sldId="311"/>
            <ac:spMk id="5" creationId="{52A17178-6FC0-F1A5-13CA-394D647524AD}"/>
          </ac:spMkLst>
        </pc:spChg>
        <pc:graphicFrameChg chg="add mod">
          <ac:chgData name="Amiran Kvantaliani" userId="120712e4-7e43-4c4b-a801-e52d715b7e2c" providerId="ADAL" clId="{AA791C2D-3964-489A-AE13-1F414EF1AADB}" dt="2024-10-29T13:46:22.949" v="2411"/>
          <ac:graphicFrameMkLst>
            <pc:docMk/>
            <pc:sldMk cId="1570578629" sldId="311"/>
            <ac:graphicFrameMk id="2" creationId="{3FD17327-EA70-8BB8-A7B9-2D6845A98A08}"/>
          </ac:graphicFrameMkLst>
        </pc:graphicFrameChg>
        <pc:graphicFrameChg chg="del">
          <ac:chgData name="Amiran Kvantaliani" userId="120712e4-7e43-4c4b-a801-e52d715b7e2c" providerId="ADAL" clId="{AA791C2D-3964-489A-AE13-1F414EF1AADB}" dt="2024-10-28T10:49:50.834" v="1000" actId="478"/>
          <ac:graphicFrameMkLst>
            <pc:docMk/>
            <pc:sldMk cId="1570578629" sldId="311"/>
            <ac:graphicFrameMk id="6" creationId="{02BC58BA-69B0-F028-1C68-A27E4B31343E}"/>
          </ac:graphicFrameMkLst>
        </pc:graphicFrameChg>
      </pc:sldChg>
      <pc:sldChg chg="addSp delSp modSp add mod ord setBg modShow modNotes">
        <pc:chgData name="Amiran Kvantaliani" userId="120712e4-7e43-4c4b-a801-e52d715b7e2c" providerId="ADAL" clId="{AA791C2D-3964-489A-AE13-1F414EF1AADB}" dt="2024-11-06T14:50:28.798" v="7654"/>
        <pc:sldMkLst>
          <pc:docMk/>
          <pc:sldMk cId="3811029686" sldId="312"/>
        </pc:sldMkLst>
        <pc:spChg chg="del mod">
          <ac:chgData name="Amiran Kvantaliani" userId="120712e4-7e43-4c4b-a801-e52d715b7e2c" providerId="ADAL" clId="{AA791C2D-3964-489A-AE13-1F414EF1AADB}" dt="2024-10-29T12:21:00.709" v="2155" actId="478"/>
          <ac:spMkLst>
            <pc:docMk/>
            <pc:sldMk cId="3811029686" sldId="312"/>
            <ac:spMk id="3" creationId="{E0E5271E-5836-8275-B0C2-7A8A5881D61D}"/>
          </ac:spMkLst>
        </pc:spChg>
        <pc:spChg chg="mod">
          <ac:chgData name="Amiran Kvantaliani" userId="120712e4-7e43-4c4b-a801-e52d715b7e2c" providerId="ADAL" clId="{AA791C2D-3964-489A-AE13-1F414EF1AADB}" dt="2024-10-28T11:31:14.001" v="1176" actId="14100"/>
          <ac:spMkLst>
            <pc:docMk/>
            <pc:sldMk cId="3811029686" sldId="312"/>
            <ac:spMk id="5" creationId="{CFCEDD93-3143-C8B2-56CD-599663B858B7}"/>
          </ac:spMkLst>
        </pc:spChg>
        <pc:spChg chg="add del mod">
          <ac:chgData name="Amiran Kvantaliani" userId="120712e4-7e43-4c4b-a801-e52d715b7e2c" providerId="ADAL" clId="{AA791C2D-3964-489A-AE13-1F414EF1AADB}" dt="2024-10-29T12:21:03.698" v="2156" actId="478"/>
          <ac:spMkLst>
            <pc:docMk/>
            <pc:sldMk cId="3811029686" sldId="312"/>
            <ac:spMk id="6" creationId="{FBC4125A-2ACC-2F0C-EBF1-7BC83F824D05}"/>
          </ac:spMkLst>
        </pc:spChg>
        <pc:spChg chg="add mod">
          <ac:chgData name="Amiran Kvantaliani" userId="120712e4-7e43-4c4b-a801-e52d715b7e2c" providerId="ADAL" clId="{AA791C2D-3964-489A-AE13-1F414EF1AADB}" dt="2024-10-28T12:15:39.871" v="1239" actId="1076"/>
          <ac:spMkLst>
            <pc:docMk/>
            <pc:sldMk cId="3811029686" sldId="312"/>
            <ac:spMk id="7" creationId="{D3C3011B-677D-BF00-041E-B1AFF2599103}"/>
          </ac:spMkLst>
        </pc:spChg>
        <pc:graphicFrameChg chg="add mod modGraphic">
          <ac:chgData name="Amiran Kvantaliani" userId="120712e4-7e43-4c4b-a801-e52d715b7e2c" providerId="ADAL" clId="{AA791C2D-3964-489A-AE13-1F414EF1AADB}" dt="2024-10-29T12:21:11.917" v="2159" actId="14100"/>
          <ac:graphicFrameMkLst>
            <pc:docMk/>
            <pc:sldMk cId="3811029686" sldId="312"/>
            <ac:graphicFrameMk id="2" creationId="{014A101A-633B-59AB-2206-F8B0BDD8558B}"/>
          </ac:graphicFrameMkLst>
        </pc:graphicFrameChg>
        <pc:graphicFrameChg chg="add del mod">
          <ac:chgData name="Amiran Kvantaliani" userId="120712e4-7e43-4c4b-a801-e52d715b7e2c" providerId="ADAL" clId="{AA791C2D-3964-489A-AE13-1F414EF1AADB}" dt="2024-10-28T11:26:25.890" v="1043" actId="478"/>
          <ac:graphicFrameMkLst>
            <pc:docMk/>
            <pc:sldMk cId="3811029686" sldId="312"/>
            <ac:graphicFrameMk id="4" creationId="{9D54088E-19CD-0430-3A7D-90F04846FEF3}"/>
          </ac:graphicFrameMkLst>
        </pc:graphicFrameChg>
        <pc:graphicFrameChg chg="del">
          <ac:chgData name="Amiran Kvantaliani" userId="120712e4-7e43-4c4b-a801-e52d715b7e2c" providerId="ADAL" clId="{AA791C2D-3964-489A-AE13-1F414EF1AADB}" dt="2024-10-28T11:26:11.493" v="1036" actId="478"/>
          <ac:graphicFrameMkLst>
            <pc:docMk/>
            <pc:sldMk cId="3811029686" sldId="312"/>
            <ac:graphicFrameMk id="6" creationId="{34348CD7-5616-F5DE-890B-60FC6E1B9015}"/>
          </ac:graphicFrameMkLst>
        </pc:graphicFrameChg>
      </pc:sldChg>
      <pc:sldChg chg="addSp delSp modSp add mod modNotes modNotesTx">
        <pc:chgData name="Amiran Kvantaliani" userId="120712e4-7e43-4c4b-a801-e52d715b7e2c" providerId="ADAL" clId="{AA791C2D-3964-489A-AE13-1F414EF1AADB}" dt="2024-11-07T16:43:48.871" v="8476" actId="27918"/>
        <pc:sldMkLst>
          <pc:docMk/>
          <pc:sldMk cId="2514191282" sldId="313"/>
        </pc:sldMkLst>
        <pc:spChg chg="mod ord">
          <ac:chgData name="Amiran Kvantaliani" userId="120712e4-7e43-4c4b-a801-e52d715b7e2c" providerId="ADAL" clId="{AA791C2D-3964-489A-AE13-1F414EF1AADB}" dt="2024-11-05T14:33:35.358" v="4065" actId="20577"/>
          <ac:spMkLst>
            <pc:docMk/>
            <pc:sldMk cId="2514191282" sldId="313"/>
            <ac:spMk id="2" creationId="{909D6CA1-B2EB-3500-594E-F3C0220CB7E2}"/>
          </ac:spMkLst>
        </pc:spChg>
        <pc:spChg chg="add del mod ord">
          <ac:chgData name="Amiran Kvantaliani" userId="120712e4-7e43-4c4b-a801-e52d715b7e2c" providerId="ADAL" clId="{AA791C2D-3964-489A-AE13-1F414EF1AADB}" dt="2024-10-29T07:53:08.101" v="1502" actId="478"/>
          <ac:spMkLst>
            <pc:docMk/>
            <pc:sldMk cId="2514191282" sldId="313"/>
            <ac:spMk id="3" creationId="{120E5BF2-DD8B-76E1-5E58-890C390556B7}"/>
          </ac:spMkLst>
        </pc:spChg>
        <pc:spChg chg="add del mod">
          <ac:chgData name="Amiran Kvantaliani" userId="120712e4-7e43-4c4b-a801-e52d715b7e2c" providerId="ADAL" clId="{AA791C2D-3964-489A-AE13-1F414EF1AADB}" dt="2024-10-30T06:35:06.656" v="2467" actId="11529"/>
          <ac:spMkLst>
            <pc:docMk/>
            <pc:sldMk cId="2514191282" sldId="313"/>
            <ac:spMk id="3" creationId="{437C079F-5BE5-F17B-1900-E8B777168218}"/>
          </ac:spMkLst>
        </pc:spChg>
        <pc:spChg chg="del">
          <ac:chgData name="Amiran Kvantaliani" userId="120712e4-7e43-4c4b-a801-e52d715b7e2c" providerId="ADAL" clId="{AA791C2D-3964-489A-AE13-1F414EF1AADB}" dt="2024-10-28T14:49:22.963" v="1364" actId="478"/>
          <ac:spMkLst>
            <pc:docMk/>
            <pc:sldMk cId="2514191282" sldId="313"/>
            <ac:spMk id="3" creationId="{BAB2F388-040A-121D-C24D-FDFB75729465}"/>
          </ac:spMkLst>
        </pc:spChg>
        <pc:spChg chg="add del mod ord">
          <ac:chgData name="Amiran Kvantaliani" userId="120712e4-7e43-4c4b-a801-e52d715b7e2c" providerId="ADAL" clId="{AA791C2D-3964-489A-AE13-1F414EF1AADB}" dt="2024-10-29T07:53:06.494" v="1501" actId="478"/>
          <ac:spMkLst>
            <pc:docMk/>
            <pc:sldMk cId="2514191282" sldId="313"/>
            <ac:spMk id="4" creationId="{34DEF31B-BE68-472B-81CD-8C1604DB42FE}"/>
          </ac:spMkLst>
        </pc:spChg>
        <pc:spChg chg="add del">
          <ac:chgData name="Amiran Kvantaliani" userId="120712e4-7e43-4c4b-a801-e52d715b7e2c" providerId="ADAL" clId="{AA791C2D-3964-489A-AE13-1F414EF1AADB}" dt="2024-10-30T06:35:32.219" v="2469" actId="11529"/>
          <ac:spMkLst>
            <pc:docMk/>
            <pc:sldMk cId="2514191282" sldId="313"/>
            <ac:spMk id="4" creationId="{8C287097-0EBA-5F8C-BADB-07ADD764489F}"/>
          </ac:spMkLst>
        </pc:spChg>
        <pc:spChg chg="add del mod">
          <ac:chgData name="Amiran Kvantaliani" userId="120712e4-7e43-4c4b-a801-e52d715b7e2c" providerId="ADAL" clId="{AA791C2D-3964-489A-AE13-1F414EF1AADB}" dt="2024-11-06T06:42:53.044" v="4919" actId="478"/>
          <ac:spMkLst>
            <pc:docMk/>
            <pc:sldMk cId="2514191282" sldId="313"/>
            <ac:spMk id="4" creationId="{A2C5768E-8F5F-D967-0E7D-8321F1917D1E}"/>
          </ac:spMkLst>
        </pc:spChg>
        <pc:spChg chg="add del mod">
          <ac:chgData name="Amiran Kvantaliani" userId="120712e4-7e43-4c4b-a801-e52d715b7e2c" providerId="ADAL" clId="{AA791C2D-3964-489A-AE13-1F414EF1AADB}" dt="2024-10-28T14:51:48.721" v="1390" actId="478"/>
          <ac:spMkLst>
            <pc:docMk/>
            <pc:sldMk cId="2514191282" sldId="313"/>
            <ac:spMk id="5" creationId="{42E1747D-433C-EDCC-AA14-15917A5B6AE7}"/>
          </ac:spMkLst>
        </pc:spChg>
        <pc:spChg chg="add del">
          <ac:chgData name="Amiran Kvantaliani" userId="120712e4-7e43-4c4b-a801-e52d715b7e2c" providerId="ADAL" clId="{AA791C2D-3964-489A-AE13-1F414EF1AADB}" dt="2024-10-30T06:36:16.445" v="2471" actId="11529"/>
          <ac:spMkLst>
            <pc:docMk/>
            <pc:sldMk cId="2514191282" sldId="313"/>
            <ac:spMk id="5" creationId="{99E9C0E4-434F-0167-CFC1-1F09E0D0108E}"/>
          </ac:spMkLst>
        </pc:spChg>
        <pc:spChg chg="add del mod">
          <ac:chgData name="Amiran Kvantaliani" userId="120712e4-7e43-4c4b-a801-e52d715b7e2c" providerId="ADAL" clId="{AA791C2D-3964-489A-AE13-1F414EF1AADB}" dt="2024-11-06T06:42:53.044" v="4919" actId="478"/>
          <ac:spMkLst>
            <pc:docMk/>
            <pc:sldMk cId="2514191282" sldId="313"/>
            <ac:spMk id="5" creationId="{EE911A89-A620-B9C3-266C-331311163CB2}"/>
          </ac:spMkLst>
        </pc:spChg>
        <pc:spChg chg="add del mod ord">
          <ac:chgData name="Amiran Kvantaliani" userId="120712e4-7e43-4c4b-a801-e52d715b7e2c" providerId="ADAL" clId="{AA791C2D-3964-489A-AE13-1F414EF1AADB}" dt="2024-10-29T07:53:05.751" v="1500" actId="478"/>
          <ac:spMkLst>
            <pc:docMk/>
            <pc:sldMk cId="2514191282" sldId="313"/>
            <ac:spMk id="5" creationId="{F24C122D-156B-90C0-C402-1F919A699254}"/>
          </ac:spMkLst>
        </pc:spChg>
        <pc:spChg chg="add del">
          <ac:chgData name="Amiran Kvantaliani" userId="120712e4-7e43-4c4b-a801-e52d715b7e2c" providerId="ADAL" clId="{AA791C2D-3964-489A-AE13-1F414EF1AADB}" dt="2024-10-30T06:36:38.970" v="2473" actId="11529"/>
          <ac:spMkLst>
            <pc:docMk/>
            <pc:sldMk cId="2514191282" sldId="313"/>
            <ac:spMk id="7" creationId="{6EACAB28-B7AD-3549-EF41-5845A38C47D7}"/>
          </ac:spMkLst>
        </pc:spChg>
        <pc:spChg chg="add del mod ord">
          <ac:chgData name="Amiran Kvantaliani" userId="120712e4-7e43-4c4b-a801-e52d715b7e2c" providerId="ADAL" clId="{AA791C2D-3964-489A-AE13-1F414EF1AADB}" dt="2024-10-29T07:53:03.093" v="1499" actId="478"/>
          <ac:spMkLst>
            <pc:docMk/>
            <pc:sldMk cId="2514191282" sldId="313"/>
            <ac:spMk id="7" creationId="{BACA078E-C0D2-38E1-4F9B-290181F279F5}"/>
          </ac:spMkLst>
        </pc:spChg>
        <pc:spChg chg="add del">
          <ac:chgData name="Amiran Kvantaliani" userId="120712e4-7e43-4c4b-a801-e52d715b7e2c" providerId="ADAL" clId="{AA791C2D-3964-489A-AE13-1F414EF1AADB}" dt="2024-10-30T06:36:42.954" v="2475" actId="11529"/>
          <ac:spMkLst>
            <pc:docMk/>
            <pc:sldMk cId="2514191282" sldId="313"/>
            <ac:spMk id="8" creationId="{69ADEA5E-7460-4DB3-F86D-1C9FD5665F6F}"/>
          </ac:spMkLst>
        </pc:spChg>
        <pc:spChg chg="add mod">
          <ac:chgData name="Amiran Kvantaliani" userId="120712e4-7e43-4c4b-a801-e52d715b7e2c" providerId="ADAL" clId="{AA791C2D-3964-489A-AE13-1F414EF1AADB}" dt="2024-11-06T06:45:43.066" v="4977" actId="1076"/>
          <ac:spMkLst>
            <pc:docMk/>
            <pc:sldMk cId="2514191282" sldId="313"/>
            <ac:spMk id="8" creationId="{7443402D-88BF-7C96-5234-E7B084E16A9C}"/>
          </ac:spMkLst>
        </pc:spChg>
        <pc:spChg chg="add mod ord">
          <ac:chgData name="Amiran Kvantaliani" userId="120712e4-7e43-4c4b-a801-e52d715b7e2c" providerId="ADAL" clId="{AA791C2D-3964-489A-AE13-1F414EF1AADB}" dt="2024-10-29T07:52:51.204" v="1494" actId="1076"/>
          <ac:spMkLst>
            <pc:docMk/>
            <pc:sldMk cId="2514191282" sldId="313"/>
            <ac:spMk id="8" creationId="{B450AB68-225B-BFC7-4425-DD89DF582F3C}"/>
          </ac:spMkLst>
        </pc:spChg>
        <pc:spChg chg="add del mod">
          <ac:chgData name="Amiran Kvantaliani" userId="120712e4-7e43-4c4b-a801-e52d715b7e2c" providerId="ADAL" clId="{AA791C2D-3964-489A-AE13-1F414EF1AADB}" dt="2024-10-30T06:37:58.770" v="2485" actId="478"/>
          <ac:spMkLst>
            <pc:docMk/>
            <pc:sldMk cId="2514191282" sldId="313"/>
            <ac:spMk id="9" creationId="{2994EF54-F4CB-1107-E227-833DF3570D93}"/>
          </ac:spMkLst>
        </pc:spChg>
        <pc:spChg chg="add mod ord">
          <ac:chgData name="Amiran Kvantaliani" userId="120712e4-7e43-4c4b-a801-e52d715b7e2c" providerId="ADAL" clId="{AA791C2D-3964-489A-AE13-1F414EF1AADB}" dt="2024-10-29T07:52:50.005" v="1489" actId="1076"/>
          <ac:spMkLst>
            <pc:docMk/>
            <pc:sldMk cId="2514191282" sldId="313"/>
            <ac:spMk id="9" creationId="{444BD236-E932-195B-9FDD-6B72DDD55A5A}"/>
          </ac:spMkLst>
        </pc:spChg>
        <pc:spChg chg="add del mod">
          <ac:chgData name="Amiran Kvantaliani" userId="120712e4-7e43-4c4b-a801-e52d715b7e2c" providerId="ADAL" clId="{AA791C2D-3964-489A-AE13-1F414EF1AADB}" dt="2024-11-06T06:48:41.192" v="4996" actId="478"/>
          <ac:spMkLst>
            <pc:docMk/>
            <pc:sldMk cId="2514191282" sldId="313"/>
            <ac:spMk id="9" creationId="{A66DC93E-3EA3-263E-0B31-2B51373E611B}"/>
          </ac:spMkLst>
        </pc:spChg>
        <pc:spChg chg="add del mod">
          <ac:chgData name="Amiran Kvantaliani" userId="120712e4-7e43-4c4b-a801-e52d715b7e2c" providerId="ADAL" clId="{AA791C2D-3964-489A-AE13-1F414EF1AADB}" dt="2024-10-30T06:38:20.626" v="2488" actId="478"/>
          <ac:spMkLst>
            <pc:docMk/>
            <pc:sldMk cId="2514191282" sldId="313"/>
            <ac:spMk id="10" creationId="{30F80103-BDA9-7574-598F-BEDFC9254503}"/>
          </ac:spMkLst>
        </pc:spChg>
        <pc:spChg chg="add del mod ord">
          <ac:chgData name="Amiran Kvantaliani" userId="120712e4-7e43-4c4b-a801-e52d715b7e2c" providerId="ADAL" clId="{AA791C2D-3964-489A-AE13-1F414EF1AADB}" dt="2024-11-06T06:52:12.819" v="5204" actId="478"/>
          <ac:spMkLst>
            <pc:docMk/>
            <pc:sldMk cId="2514191282" sldId="313"/>
            <ac:spMk id="10" creationId="{3BDA733A-8B8D-0236-E4E7-1F567B36DD91}"/>
          </ac:spMkLst>
        </pc:spChg>
        <pc:spChg chg="add mod ord modVis">
          <ac:chgData name="Amiran Kvantaliani" userId="120712e4-7e43-4c4b-a801-e52d715b7e2c" providerId="ADAL" clId="{AA791C2D-3964-489A-AE13-1F414EF1AADB}" dt="2024-11-06T06:58:36.506" v="5298" actId="14100"/>
          <ac:spMkLst>
            <pc:docMk/>
            <pc:sldMk cId="2514191282" sldId="313"/>
            <ac:spMk id="11" creationId="{4C9D738B-C8DB-3DF4-90C5-9E69CA6DB7B2}"/>
          </ac:spMkLst>
        </pc:spChg>
        <pc:spChg chg="add del mod">
          <ac:chgData name="Amiran Kvantaliani" userId="120712e4-7e43-4c4b-a801-e52d715b7e2c" providerId="ADAL" clId="{AA791C2D-3964-489A-AE13-1F414EF1AADB}" dt="2024-10-30T06:42:36.520" v="2526" actId="478"/>
          <ac:spMkLst>
            <pc:docMk/>
            <pc:sldMk cId="2514191282" sldId="313"/>
            <ac:spMk id="11" creationId="{B7CF9C16-A7B8-CFA7-C2EA-0687BEF7D969}"/>
          </ac:spMkLst>
        </pc:spChg>
        <pc:spChg chg="add del mod">
          <ac:chgData name="Amiran Kvantaliani" userId="120712e4-7e43-4c4b-a801-e52d715b7e2c" providerId="ADAL" clId="{AA791C2D-3964-489A-AE13-1F414EF1AADB}" dt="2024-10-30T06:42:33.081" v="2525" actId="478"/>
          <ac:spMkLst>
            <pc:docMk/>
            <pc:sldMk cId="2514191282" sldId="313"/>
            <ac:spMk id="12" creationId="{28584EB5-7856-F6C9-0183-397ED0DFEE0E}"/>
          </ac:spMkLst>
        </pc:spChg>
        <pc:spChg chg="del mod ord">
          <ac:chgData name="Amiran Kvantaliani" userId="120712e4-7e43-4c4b-a801-e52d715b7e2c" providerId="ADAL" clId="{AA791C2D-3964-489A-AE13-1F414EF1AADB}" dt="2024-11-06T06:42:53.044" v="4919" actId="478"/>
          <ac:spMkLst>
            <pc:docMk/>
            <pc:sldMk cId="2514191282" sldId="313"/>
            <ac:spMk id="14" creationId="{C4759140-DD02-4A35-199C-0B9B884A37DA}"/>
          </ac:spMkLst>
        </pc:spChg>
        <pc:spChg chg="add del mod ord">
          <ac:chgData name="Amiran Kvantaliani" userId="120712e4-7e43-4c4b-a801-e52d715b7e2c" providerId="ADAL" clId="{AA791C2D-3964-489A-AE13-1F414EF1AADB}" dt="2024-10-29T07:52:48.984" v="1484" actId="6549"/>
          <ac:spMkLst>
            <pc:docMk/>
            <pc:sldMk cId="2514191282" sldId="313"/>
            <ac:spMk id="435" creationId="{681C5CC3-5179-15B3-9D91-AC39806C3776}"/>
          </ac:spMkLst>
        </pc:spChg>
        <pc:graphicFrameChg chg="add del mod">
          <ac:chgData name="Amiran Kvantaliani" userId="120712e4-7e43-4c4b-a801-e52d715b7e2c" providerId="ADAL" clId="{AA791C2D-3964-489A-AE13-1F414EF1AADB}" dt="2024-11-06T06:42:07.644" v="4909" actId="478"/>
          <ac:graphicFrameMkLst>
            <pc:docMk/>
            <pc:sldMk cId="2514191282" sldId="313"/>
            <ac:graphicFrameMk id="3" creationId="{4CE41FBD-D538-2098-3470-0275C80B9773}"/>
          </ac:graphicFrameMkLst>
        </pc:graphicFrameChg>
        <pc:graphicFrameChg chg="add del mod ord">
          <ac:chgData name="Amiran Kvantaliani" userId="120712e4-7e43-4c4b-a801-e52d715b7e2c" providerId="ADAL" clId="{AA791C2D-3964-489A-AE13-1F414EF1AADB}" dt="2024-11-04T08:45:38.970" v="3182" actId="478"/>
          <ac:graphicFrameMkLst>
            <pc:docMk/>
            <pc:sldMk cId="2514191282" sldId="313"/>
            <ac:graphicFrameMk id="6" creationId="{263B2C1D-99E3-8951-8AED-D85F65C53C2A}"/>
          </ac:graphicFrameMkLst>
        </pc:graphicFrameChg>
        <pc:graphicFrameChg chg="add del mod">
          <ac:chgData name="Amiran Kvantaliani" userId="120712e4-7e43-4c4b-a801-e52d715b7e2c" providerId="ADAL" clId="{AA791C2D-3964-489A-AE13-1F414EF1AADB}" dt="2024-11-06T06:42:53.044" v="4919" actId="478"/>
          <ac:graphicFrameMkLst>
            <pc:docMk/>
            <pc:sldMk cId="2514191282" sldId="313"/>
            <ac:graphicFrameMk id="6" creationId="{AE360DC3-8C14-6739-8236-16080819661B}"/>
          </ac:graphicFrameMkLst>
        </pc:graphicFrameChg>
        <pc:graphicFrameChg chg="add mod">
          <ac:chgData name="Amiran Kvantaliani" userId="120712e4-7e43-4c4b-a801-e52d715b7e2c" providerId="ADAL" clId="{AA791C2D-3964-489A-AE13-1F414EF1AADB}" dt="2024-11-06T06:54:44.092" v="5252" actId="1076"/>
          <ac:graphicFrameMkLst>
            <pc:docMk/>
            <pc:sldMk cId="2514191282" sldId="313"/>
            <ac:graphicFrameMk id="7" creationId="{AE360DC3-8C14-6739-8236-16080819661B}"/>
          </ac:graphicFrameMkLst>
        </pc:graphicFrameChg>
        <pc:graphicFrameChg chg="add mod">
          <ac:chgData name="Amiran Kvantaliani" userId="120712e4-7e43-4c4b-a801-e52d715b7e2c" providerId="ADAL" clId="{AA791C2D-3964-489A-AE13-1F414EF1AADB}" dt="2024-10-29T07:55:31.396" v="1527" actId="1076"/>
          <ac:graphicFrameMkLst>
            <pc:docMk/>
            <pc:sldMk cId="2514191282" sldId="313"/>
            <ac:graphicFrameMk id="10" creationId="{E47EF270-C452-12BF-EE8A-528415B4B930}"/>
          </ac:graphicFrameMkLst>
        </pc:graphicFrameChg>
        <pc:graphicFrameChg chg="del">
          <ac:chgData name="Amiran Kvantaliani" userId="120712e4-7e43-4c4b-a801-e52d715b7e2c" providerId="ADAL" clId="{AA791C2D-3964-489A-AE13-1F414EF1AADB}" dt="2024-10-28T14:49:26.966" v="1365" actId="478"/>
          <ac:graphicFrameMkLst>
            <pc:docMk/>
            <pc:sldMk cId="2514191282" sldId="313"/>
            <ac:graphicFrameMk id="12" creationId="{BF7340B8-59BD-499D-380E-770E44A06BA5}"/>
          </ac:graphicFrameMkLst>
        </pc:graphicFrameChg>
        <pc:graphicFrameChg chg="del">
          <ac:chgData name="Amiran Kvantaliani" userId="120712e4-7e43-4c4b-a801-e52d715b7e2c" providerId="ADAL" clId="{AA791C2D-3964-489A-AE13-1F414EF1AADB}" dt="2024-10-28T14:49:29.796" v="1366" actId="478"/>
          <ac:graphicFrameMkLst>
            <pc:docMk/>
            <pc:sldMk cId="2514191282" sldId="313"/>
            <ac:graphicFrameMk id="13" creationId="{A599A993-8DF7-DB0B-9F9B-AA95E047DD64}"/>
          </ac:graphicFrameMkLst>
        </pc:graphicFrameChg>
      </pc:sldChg>
      <pc:sldChg chg="addSp delSp modSp add mod ord modShow chgLayout modNotes">
        <pc:chgData name="Amiran Kvantaliani" userId="120712e4-7e43-4c4b-a801-e52d715b7e2c" providerId="ADAL" clId="{AA791C2D-3964-489A-AE13-1F414EF1AADB}" dt="2024-11-07T14:58:54.021" v="8185" actId="729"/>
        <pc:sldMkLst>
          <pc:docMk/>
          <pc:sldMk cId="4056973659" sldId="314"/>
        </pc:sldMkLst>
        <pc:spChg chg="mod ord">
          <ac:chgData name="Amiran Kvantaliani" userId="120712e4-7e43-4c4b-a801-e52d715b7e2c" providerId="ADAL" clId="{AA791C2D-3964-489A-AE13-1F414EF1AADB}" dt="2024-11-04T12:06:44.561" v="3840" actId="20577"/>
          <ac:spMkLst>
            <pc:docMk/>
            <pc:sldMk cId="4056973659" sldId="314"/>
            <ac:spMk id="2" creationId="{35969F69-7EA5-1A41-5858-DD60D7509C4D}"/>
          </ac:spMkLst>
        </pc:spChg>
        <pc:spChg chg="add mod ord">
          <ac:chgData name="Amiran Kvantaliani" userId="120712e4-7e43-4c4b-a801-e52d715b7e2c" providerId="ADAL" clId="{AA791C2D-3964-489A-AE13-1F414EF1AADB}" dt="2024-11-07T14:41:55.584" v="8165" actId="20577"/>
          <ac:spMkLst>
            <pc:docMk/>
            <pc:sldMk cId="4056973659" sldId="314"/>
            <ac:spMk id="3" creationId="{67D79E0B-544D-DFC5-7149-DDE49A61222A}"/>
          </ac:spMkLst>
        </pc:spChg>
        <pc:spChg chg="add del mod ord">
          <ac:chgData name="Amiran Kvantaliani" userId="120712e4-7e43-4c4b-a801-e52d715b7e2c" providerId="ADAL" clId="{AA791C2D-3964-489A-AE13-1F414EF1AADB}" dt="2024-10-29T07:23:43.660" v="1405" actId="478"/>
          <ac:spMkLst>
            <pc:docMk/>
            <pc:sldMk cId="4056973659" sldId="314"/>
            <ac:spMk id="4" creationId="{4637EF9E-D04A-BAB6-1A9B-68C876DD7B9D}"/>
          </ac:spMkLst>
        </pc:spChg>
        <pc:spChg chg="add del mod ord">
          <ac:chgData name="Amiran Kvantaliani" userId="120712e4-7e43-4c4b-a801-e52d715b7e2c" providerId="ADAL" clId="{AA791C2D-3964-489A-AE13-1F414EF1AADB}" dt="2024-10-29T07:22:41.650" v="1394" actId="478"/>
          <ac:spMkLst>
            <pc:docMk/>
            <pc:sldMk cId="4056973659" sldId="314"/>
            <ac:spMk id="5" creationId="{01896B95-B375-D0F6-57B6-DE247ECF4CBB}"/>
          </ac:spMkLst>
        </pc:spChg>
        <pc:spChg chg="del">
          <ac:chgData name="Amiran Kvantaliani" userId="120712e4-7e43-4c4b-a801-e52d715b7e2c" providerId="ADAL" clId="{AA791C2D-3964-489A-AE13-1F414EF1AADB}" dt="2024-10-29T07:23:29.090" v="1402" actId="478"/>
          <ac:spMkLst>
            <pc:docMk/>
            <pc:sldMk cId="4056973659" sldId="314"/>
            <ac:spMk id="14" creationId="{F128ED8D-DF5E-EA38-291E-12B483ADB2D5}"/>
          </ac:spMkLst>
        </pc:spChg>
        <pc:spChg chg="mod ord">
          <ac:chgData name="Amiran Kvantaliani" userId="120712e4-7e43-4c4b-a801-e52d715b7e2c" providerId="ADAL" clId="{AA791C2D-3964-489A-AE13-1F414EF1AADB}" dt="2024-10-29T07:22:39.567" v="1393" actId="700"/>
          <ac:spMkLst>
            <pc:docMk/>
            <pc:sldMk cId="4056973659" sldId="314"/>
            <ac:spMk id="435" creationId="{1C62620A-CE90-525E-D489-2715FBB1FF99}"/>
          </ac:spMkLst>
        </pc:spChg>
        <pc:graphicFrameChg chg="del">
          <ac:chgData name="Amiran Kvantaliani" userId="120712e4-7e43-4c4b-a801-e52d715b7e2c" providerId="ADAL" clId="{AA791C2D-3964-489A-AE13-1F414EF1AADB}" dt="2024-10-29T07:22:15.839" v="1392" actId="478"/>
          <ac:graphicFrameMkLst>
            <pc:docMk/>
            <pc:sldMk cId="4056973659" sldId="314"/>
            <ac:graphicFrameMk id="6" creationId="{DFB479B5-68A6-FFAA-724C-538BF086E4DF}"/>
          </ac:graphicFrameMkLst>
        </pc:graphicFrameChg>
      </pc:sldChg>
      <pc:sldChg chg="addSp delSp modSp add mod modNotes">
        <pc:chgData name="Amiran Kvantaliani" userId="120712e4-7e43-4c4b-a801-e52d715b7e2c" providerId="ADAL" clId="{AA791C2D-3964-489A-AE13-1F414EF1AADB}" dt="2024-11-06T14:50:28.798" v="7654"/>
        <pc:sldMkLst>
          <pc:docMk/>
          <pc:sldMk cId="4164088512" sldId="315"/>
        </pc:sldMkLst>
        <pc:spChg chg="mod">
          <ac:chgData name="Amiran Kvantaliani" userId="120712e4-7e43-4c4b-a801-e52d715b7e2c" providerId="ADAL" clId="{AA791C2D-3964-489A-AE13-1F414EF1AADB}" dt="2024-11-04T08:31:25.756" v="3143" actId="20577"/>
          <ac:spMkLst>
            <pc:docMk/>
            <pc:sldMk cId="4164088512" sldId="315"/>
            <ac:spMk id="2" creationId="{0D6513F6-24FF-409A-0647-963019B9578E}"/>
          </ac:spMkLst>
        </pc:spChg>
        <pc:spChg chg="mod">
          <ac:chgData name="Amiran Kvantaliani" userId="120712e4-7e43-4c4b-a801-e52d715b7e2c" providerId="ADAL" clId="{AA791C2D-3964-489A-AE13-1F414EF1AADB}" dt="2024-10-29T08:09:58.389" v="1544" actId="2711"/>
          <ac:spMkLst>
            <pc:docMk/>
            <pc:sldMk cId="4164088512" sldId="315"/>
            <ac:spMk id="14" creationId="{B20DF4A7-EF12-E9AA-A7F1-3CE1E2A08131}"/>
          </ac:spMkLst>
        </pc:spChg>
        <pc:spChg chg="mod">
          <ac:chgData name="Amiran Kvantaliani" userId="120712e4-7e43-4c4b-a801-e52d715b7e2c" providerId="ADAL" clId="{AA791C2D-3964-489A-AE13-1F414EF1AADB}" dt="2024-10-29T08:09:58.389" v="1544" actId="2711"/>
          <ac:spMkLst>
            <pc:docMk/>
            <pc:sldMk cId="4164088512" sldId="315"/>
            <ac:spMk id="435" creationId="{97236E0C-4556-045B-CB45-6BB3715FFDD3}"/>
          </ac:spMkLst>
        </pc:spChg>
        <pc:graphicFrameChg chg="add del mod">
          <ac:chgData name="Amiran Kvantaliani" userId="120712e4-7e43-4c4b-a801-e52d715b7e2c" providerId="ADAL" clId="{AA791C2D-3964-489A-AE13-1F414EF1AADB}" dt="2024-10-29T07:55:00.983" v="1515" actId="478"/>
          <ac:graphicFrameMkLst>
            <pc:docMk/>
            <pc:sldMk cId="4164088512" sldId="315"/>
            <ac:graphicFrameMk id="3" creationId="{86374260-E152-7F8A-1F54-E2BDD5998658}"/>
          </ac:graphicFrameMkLst>
        </pc:graphicFrameChg>
        <pc:graphicFrameChg chg="add del mod">
          <ac:chgData name="Amiran Kvantaliani" userId="120712e4-7e43-4c4b-a801-e52d715b7e2c" providerId="ADAL" clId="{AA791C2D-3964-489A-AE13-1F414EF1AADB}" dt="2024-10-29T08:09:32.508" v="1536" actId="478"/>
          <ac:graphicFrameMkLst>
            <pc:docMk/>
            <pc:sldMk cId="4164088512" sldId="315"/>
            <ac:graphicFrameMk id="4" creationId="{40459682-8AC0-67E0-3231-A9F6C73A0F27}"/>
          </ac:graphicFrameMkLst>
        </pc:graphicFrameChg>
        <pc:graphicFrameChg chg="add mod">
          <ac:chgData name="Amiran Kvantaliani" userId="120712e4-7e43-4c4b-a801-e52d715b7e2c" providerId="ADAL" clId="{AA791C2D-3964-489A-AE13-1F414EF1AADB}" dt="2024-10-29T08:12:07.165" v="1556" actId="14100"/>
          <ac:graphicFrameMkLst>
            <pc:docMk/>
            <pc:sldMk cId="4164088512" sldId="315"/>
            <ac:graphicFrameMk id="5" creationId="{F5C16D61-F537-B8AE-B634-915EDFD91D90}"/>
          </ac:graphicFrameMkLst>
        </pc:graphicFrameChg>
        <pc:graphicFrameChg chg="del">
          <ac:chgData name="Amiran Kvantaliani" userId="120712e4-7e43-4c4b-a801-e52d715b7e2c" providerId="ADAL" clId="{AA791C2D-3964-489A-AE13-1F414EF1AADB}" dt="2024-10-29T07:54:52.931" v="1512" actId="478"/>
          <ac:graphicFrameMkLst>
            <pc:docMk/>
            <pc:sldMk cId="4164088512" sldId="315"/>
            <ac:graphicFrameMk id="6" creationId="{D389C6F6-3B22-2B08-1169-99BAFCF4B35B}"/>
          </ac:graphicFrameMkLst>
        </pc:graphicFrameChg>
      </pc:sldChg>
      <pc:sldChg chg="addSp delSp modSp add mod ord chgLayout modNotes">
        <pc:chgData name="Amiran Kvantaliani" userId="120712e4-7e43-4c4b-a801-e52d715b7e2c" providerId="ADAL" clId="{AA791C2D-3964-489A-AE13-1F414EF1AADB}" dt="2024-11-07T18:16:30.988" v="9806" actId="14100"/>
        <pc:sldMkLst>
          <pc:docMk/>
          <pc:sldMk cId="861467547" sldId="316"/>
        </pc:sldMkLst>
        <pc:spChg chg="mod ord">
          <ac:chgData name="Amiran Kvantaliani" userId="120712e4-7e43-4c4b-a801-e52d715b7e2c" providerId="ADAL" clId="{AA791C2D-3964-489A-AE13-1F414EF1AADB}" dt="2024-11-07T18:15:11.471" v="9758" actId="14100"/>
          <ac:spMkLst>
            <pc:docMk/>
            <pc:sldMk cId="861467547" sldId="316"/>
            <ac:spMk id="2" creationId="{92AFDEB1-81AA-F3F3-6651-1D8A6978AF7A}"/>
          </ac:spMkLst>
        </pc:spChg>
        <pc:spChg chg="add mod ord">
          <ac:chgData name="Amiran Kvantaliani" userId="120712e4-7e43-4c4b-a801-e52d715b7e2c" providerId="ADAL" clId="{AA791C2D-3964-489A-AE13-1F414EF1AADB}" dt="2024-11-07T18:16:30.988" v="9806" actId="14100"/>
          <ac:spMkLst>
            <pc:docMk/>
            <pc:sldMk cId="861467547" sldId="316"/>
            <ac:spMk id="3" creationId="{96253405-2C18-29F3-585D-3D2AB1AA1338}"/>
          </ac:spMkLst>
        </pc:spChg>
        <pc:spChg chg="add del mod ord">
          <ac:chgData name="Amiran Kvantaliani" userId="120712e4-7e43-4c4b-a801-e52d715b7e2c" providerId="ADAL" clId="{AA791C2D-3964-489A-AE13-1F414EF1AADB}" dt="2024-10-29T09:59:40.664" v="1849" actId="478"/>
          <ac:spMkLst>
            <pc:docMk/>
            <pc:sldMk cId="861467547" sldId="316"/>
            <ac:spMk id="4" creationId="{C211C1CF-7DFB-B431-97EE-26C4F46A52FA}"/>
          </ac:spMkLst>
        </pc:spChg>
        <pc:spChg chg="add del mod ord">
          <ac:chgData name="Amiran Kvantaliani" userId="120712e4-7e43-4c4b-a801-e52d715b7e2c" providerId="ADAL" clId="{AA791C2D-3964-489A-AE13-1F414EF1AADB}" dt="2024-10-29T09:59:36.995" v="1848" actId="478"/>
          <ac:spMkLst>
            <pc:docMk/>
            <pc:sldMk cId="861467547" sldId="316"/>
            <ac:spMk id="6" creationId="{7FDECE13-ABB0-0663-3B9B-752CD9E3C396}"/>
          </ac:spMkLst>
        </pc:spChg>
        <pc:spChg chg="del">
          <ac:chgData name="Amiran Kvantaliani" userId="120712e4-7e43-4c4b-a801-e52d715b7e2c" providerId="ADAL" clId="{AA791C2D-3964-489A-AE13-1F414EF1AADB}" dt="2024-10-29T10:06:15.413" v="1988" actId="478"/>
          <ac:spMkLst>
            <pc:docMk/>
            <pc:sldMk cId="861467547" sldId="316"/>
            <ac:spMk id="14" creationId="{109D18C7-7C16-233F-ACBF-DA720024A759}"/>
          </ac:spMkLst>
        </pc:spChg>
        <pc:spChg chg="mod ord">
          <ac:chgData name="Amiran Kvantaliani" userId="120712e4-7e43-4c4b-a801-e52d715b7e2c" providerId="ADAL" clId="{AA791C2D-3964-489A-AE13-1F414EF1AADB}" dt="2024-10-29T09:59:34.543" v="1846" actId="700"/>
          <ac:spMkLst>
            <pc:docMk/>
            <pc:sldMk cId="861467547" sldId="316"/>
            <ac:spMk id="435" creationId="{1FCBDFC3-5D55-6746-5FFB-30328F9DC422}"/>
          </ac:spMkLst>
        </pc:spChg>
        <pc:graphicFrameChg chg="add del mod">
          <ac:chgData name="Amiran Kvantaliani" userId="120712e4-7e43-4c4b-a801-e52d715b7e2c" providerId="ADAL" clId="{AA791C2D-3964-489A-AE13-1F414EF1AADB}" dt="2024-11-06T08:57:25.590" v="6018" actId="478"/>
          <ac:graphicFrameMkLst>
            <pc:docMk/>
            <pc:sldMk cId="861467547" sldId="316"/>
            <ac:graphicFrameMk id="4" creationId="{7C271F0E-B70E-B8BD-E80A-9A007F8E5D96}"/>
          </ac:graphicFrameMkLst>
        </pc:graphicFrameChg>
        <pc:graphicFrameChg chg="del">
          <ac:chgData name="Amiran Kvantaliani" userId="120712e4-7e43-4c4b-a801-e52d715b7e2c" providerId="ADAL" clId="{AA791C2D-3964-489A-AE13-1F414EF1AADB}" dt="2024-10-29T09:59:06.154" v="1766" actId="478"/>
          <ac:graphicFrameMkLst>
            <pc:docMk/>
            <pc:sldMk cId="861467547" sldId="316"/>
            <ac:graphicFrameMk id="5" creationId="{75090079-E77F-6612-9639-BE88EDC8C9C9}"/>
          </ac:graphicFrameMkLst>
        </pc:graphicFrameChg>
      </pc:sldChg>
      <pc:sldChg chg="addSp delSp modSp add del mod">
        <pc:chgData name="Amiran Kvantaliani" userId="120712e4-7e43-4c4b-a801-e52d715b7e2c" providerId="ADAL" clId="{AA791C2D-3964-489A-AE13-1F414EF1AADB}" dt="2024-10-29T13:29:06.424" v="2322" actId="47"/>
        <pc:sldMkLst>
          <pc:docMk/>
          <pc:sldMk cId="1744022532" sldId="317"/>
        </pc:sldMkLst>
        <pc:spChg chg="add mod">
          <ac:chgData name="Amiran Kvantaliani" userId="120712e4-7e43-4c4b-a801-e52d715b7e2c" providerId="ADAL" clId="{AA791C2D-3964-489A-AE13-1F414EF1AADB}" dt="2024-10-29T13:27:20.404" v="2303" actId="571"/>
          <ac:spMkLst>
            <pc:docMk/>
            <pc:sldMk cId="1744022532" sldId="317"/>
            <ac:spMk id="4" creationId="{6AB2C84B-247A-2A64-96F4-47B9C9DA8150}"/>
          </ac:spMkLst>
        </pc:spChg>
        <pc:spChg chg="mod">
          <ac:chgData name="Amiran Kvantaliani" userId="120712e4-7e43-4c4b-a801-e52d715b7e2c" providerId="ADAL" clId="{AA791C2D-3964-489A-AE13-1F414EF1AADB}" dt="2024-10-29T13:27:11.820" v="2301" actId="255"/>
          <ac:spMkLst>
            <pc:docMk/>
            <pc:sldMk cId="1744022532" sldId="317"/>
            <ac:spMk id="14" creationId="{1E492D07-557B-2CC0-0DA9-CE461003B2B4}"/>
          </ac:spMkLst>
        </pc:spChg>
        <pc:spChg chg="mod">
          <ac:chgData name="Amiran Kvantaliani" userId="120712e4-7e43-4c4b-a801-e52d715b7e2c" providerId="ADAL" clId="{AA791C2D-3964-489A-AE13-1F414EF1AADB}" dt="2024-10-29T13:27:11.820" v="2301" actId="255"/>
          <ac:spMkLst>
            <pc:docMk/>
            <pc:sldMk cId="1744022532" sldId="317"/>
            <ac:spMk id="435" creationId="{F7CAEF09-C729-5F37-453A-BB487248D7F9}"/>
          </ac:spMkLst>
        </pc:spChg>
        <pc:graphicFrameChg chg="add mod">
          <ac:chgData name="Amiran Kvantaliani" userId="120712e4-7e43-4c4b-a801-e52d715b7e2c" providerId="ADAL" clId="{AA791C2D-3964-489A-AE13-1F414EF1AADB}" dt="2024-10-29T13:29:00.002" v="2318" actId="692"/>
          <ac:graphicFrameMkLst>
            <pc:docMk/>
            <pc:sldMk cId="1744022532" sldId="317"/>
            <ac:graphicFrameMk id="3" creationId="{BF626FF4-ECFF-132C-344D-A9FE9B6CC0A4}"/>
          </ac:graphicFrameMkLst>
        </pc:graphicFrameChg>
        <pc:graphicFrameChg chg="del">
          <ac:chgData name="Amiran Kvantaliani" userId="120712e4-7e43-4c4b-a801-e52d715b7e2c" providerId="ADAL" clId="{AA791C2D-3964-489A-AE13-1F414EF1AADB}" dt="2024-10-29T13:26:45.275" v="2294" actId="478"/>
          <ac:graphicFrameMkLst>
            <pc:docMk/>
            <pc:sldMk cId="1744022532" sldId="317"/>
            <ac:graphicFrameMk id="6" creationId="{8A10938F-90C5-33A2-8943-4978C418CECA}"/>
          </ac:graphicFrameMkLst>
        </pc:graphicFrameChg>
      </pc:sldChg>
      <pc:sldChg chg="modSp add mod ord modShow modNotes">
        <pc:chgData name="Amiran Kvantaliani" userId="120712e4-7e43-4c4b-a801-e52d715b7e2c" providerId="ADAL" clId="{AA791C2D-3964-489A-AE13-1F414EF1AADB}" dt="2024-11-07T17:47:00.474" v="9605" actId="729"/>
        <pc:sldMkLst>
          <pc:docMk/>
          <pc:sldMk cId="4280576497" sldId="317"/>
        </pc:sldMkLst>
        <pc:spChg chg="mod">
          <ac:chgData name="Amiran Kvantaliani" userId="120712e4-7e43-4c4b-a801-e52d715b7e2c" providerId="ADAL" clId="{AA791C2D-3964-489A-AE13-1F414EF1AADB}" dt="2024-10-30T11:22:26.031" v="2642" actId="14100"/>
          <ac:spMkLst>
            <pc:docMk/>
            <pc:sldMk cId="4280576497" sldId="317"/>
            <ac:spMk id="2" creationId="{FAEC5FE0-7CA0-AE63-AFD4-9375CF900215}"/>
          </ac:spMkLst>
        </pc:spChg>
        <pc:spChg chg="mod">
          <ac:chgData name="Amiran Kvantaliani" userId="120712e4-7e43-4c4b-a801-e52d715b7e2c" providerId="ADAL" clId="{AA791C2D-3964-489A-AE13-1F414EF1AADB}" dt="2024-10-30T11:34:16.781" v="2794" actId="14100"/>
          <ac:spMkLst>
            <pc:docMk/>
            <pc:sldMk cId="4280576497" sldId="317"/>
            <ac:spMk id="3" creationId="{9390F602-78B8-1E8B-1FB2-91F70FF33F76}"/>
          </ac:spMkLst>
        </pc:spChg>
      </pc:sldChg>
      <pc:sldChg chg="delSp modSp add del mod ord delAnim modAnim">
        <pc:chgData name="Amiran Kvantaliani" userId="120712e4-7e43-4c4b-a801-e52d715b7e2c" providerId="ADAL" clId="{AA791C2D-3964-489A-AE13-1F414EF1AADB}" dt="2024-11-05T17:11:56.528" v="4715" actId="47"/>
        <pc:sldMkLst>
          <pc:docMk/>
          <pc:sldMk cId="3445407864" sldId="318"/>
        </pc:sldMkLst>
        <pc:spChg chg="mod">
          <ac:chgData name="Amiran Kvantaliani" userId="120712e4-7e43-4c4b-a801-e52d715b7e2c" providerId="ADAL" clId="{AA791C2D-3964-489A-AE13-1F414EF1AADB}" dt="2024-11-04T09:20:29.543" v="3491" actId="1076"/>
          <ac:spMkLst>
            <pc:docMk/>
            <pc:sldMk cId="3445407864" sldId="318"/>
            <ac:spMk id="3" creationId="{C05F65FC-8273-A3A9-1E17-64C3B2C6D18C}"/>
          </ac:spMkLst>
        </pc:spChg>
        <pc:spChg chg="mod">
          <ac:chgData name="Amiran Kvantaliani" userId="120712e4-7e43-4c4b-a801-e52d715b7e2c" providerId="ADAL" clId="{AA791C2D-3964-489A-AE13-1F414EF1AADB}" dt="2024-11-04T09:20:20.793" v="3489" actId="1076"/>
          <ac:spMkLst>
            <pc:docMk/>
            <pc:sldMk cId="3445407864" sldId="318"/>
            <ac:spMk id="6" creationId="{49469832-0F79-2F3C-EE9F-C4A57CC65BE2}"/>
          </ac:spMkLst>
        </pc:spChg>
        <pc:spChg chg="mod">
          <ac:chgData name="Amiran Kvantaliani" userId="120712e4-7e43-4c4b-a801-e52d715b7e2c" providerId="ADAL" clId="{AA791C2D-3964-489A-AE13-1F414EF1AADB}" dt="2024-11-04T09:19:04.723" v="3479" actId="1076"/>
          <ac:spMkLst>
            <pc:docMk/>
            <pc:sldMk cId="3445407864" sldId="318"/>
            <ac:spMk id="9" creationId="{9BDC21E4-B57E-E7A5-D368-C040BC8C42E9}"/>
          </ac:spMkLst>
        </pc:spChg>
        <pc:spChg chg="del">
          <ac:chgData name="Amiran Kvantaliani" userId="120712e4-7e43-4c4b-a801-e52d715b7e2c" providerId="ADAL" clId="{AA791C2D-3964-489A-AE13-1F414EF1AADB}" dt="2024-11-04T09:18:03.581" v="3428" actId="478"/>
          <ac:spMkLst>
            <pc:docMk/>
            <pc:sldMk cId="3445407864" sldId="318"/>
            <ac:spMk id="11" creationId="{56D76271-4A3C-A01F-D3FE-DFB3D5A0AA85}"/>
          </ac:spMkLst>
        </pc:spChg>
        <pc:spChg chg="mod">
          <ac:chgData name="Amiran Kvantaliani" userId="120712e4-7e43-4c4b-a801-e52d715b7e2c" providerId="ADAL" clId="{AA791C2D-3964-489A-AE13-1F414EF1AADB}" dt="2024-11-04T09:20:18.452" v="3488" actId="1076"/>
          <ac:spMkLst>
            <pc:docMk/>
            <pc:sldMk cId="3445407864" sldId="318"/>
            <ac:spMk id="14" creationId="{ABCBAC7D-00D0-24D0-9239-5EB7F2DE1155}"/>
          </ac:spMkLst>
        </pc:spChg>
        <pc:spChg chg="del">
          <ac:chgData name="Amiran Kvantaliani" userId="120712e4-7e43-4c4b-a801-e52d715b7e2c" providerId="ADAL" clId="{AA791C2D-3964-489A-AE13-1F414EF1AADB}" dt="2024-11-04T09:18:07.430" v="3434" actId="478"/>
          <ac:spMkLst>
            <pc:docMk/>
            <pc:sldMk cId="3445407864" sldId="318"/>
            <ac:spMk id="15" creationId="{C3D7DDF7-CDDA-EE3C-3A6C-8F6E487A4469}"/>
          </ac:spMkLst>
        </pc:spChg>
        <pc:graphicFrameChg chg="mod">
          <ac:chgData name="Amiran Kvantaliani" userId="120712e4-7e43-4c4b-a801-e52d715b7e2c" providerId="ADAL" clId="{AA791C2D-3964-489A-AE13-1F414EF1AADB}" dt="2024-11-04T09:21:18.188" v="3504" actId="20577"/>
          <ac:graphicFrameMkLst>
            <pc:docMk/>
            <pc:sldMk cId="3445407864" sldId="318"/>
            <ac:graphicFrameMk id="4" creationId="{00437339-CEC9-B581-881D-0C206FA0C59C}"/>
          </ac:graphicFrameMkLst>
        </pc:graphicFrameChg>
        <pc:graphicFrameChg chg="mod">
          <ac:chgData name="Amiran Kvantaliani" userId="120712e4-7e43-4c4b-a801-e52d715b7e2c" providerId="ADAL" clId="{AA791C2D-3964-489A-AE13-1F414EF1AADB}" dt="2024-11-04T09:20:24.173" v="3490" actId="1076"/>
          <ac:graphicFrameMkLst>
            <pc:docMk/>
            <pc:sldMk cId="3445407864" sldId="318"/>
            <ac:graphicFrameMk id="7" creationId="{6C942F7E-1436-98F7-3542-2E8B1E283C89}"/>
          </ac:graphicFrameMkLst>
        </pc:graphicFrameChg>
        <pc:graphicFrameChg chg="mod modGraphic">
          <ac:chgData name="Amiran Kvantaliani" userId="120712e4-7e43-4c4b-a801-e52d715b7e2c" providerId="ADAL" clId="{AA791C2D-3964-489A-AE13-1F414EF1AADB}" dt="2024-11-04T09:20:54.052" v="3498" actId="1076"/>
          <ac:graphicFrameMkLst>
            <pc:docMk/>
            <pc:sldMk cId="3445407864" sldId="318"/>
            <ac:graphicFrameMk id="10" creationId="{063618C7-9A2F-CEFB-70BA-D9B6880CE78D}"/>
          </ac:graphicFrameMkLst>
        </pc:graphicFrameChg>
        <pc:graphicFrameChg chg="mod">
          <ac:chgData name="Amiran Kvantaliani" userId="120712e4-7e43-4c4b-a801-e52d715b7e2c" providerId="ADAL" clId="{AA791C2D-3964-489A-AE13-1F414EF1AADB}" dt="2024-11-04T09:18:06.127" v="3433" actId="478"/>
          <ac:graphicFrameMkLst>
            <pc:docMk/>
            <pc:sldMk cId="3445407864" sldId="318"/>
            <ac:graphicFrameMk id="12" creationId="{F5D5EA54-F249-97DE-E3DA-46C5A7BB3641}"/>
          </ac:graphicFrameMkLst>
        </pc:graphicFrameChg>
        <pc:graphicFrameChg chg="mod">
          <ac:chgData name="Amiran Kvantaliani" userId="120712e4-7e43-4c4b-a801-e52d715b7e2c" providerId="ADAL" clId="{AA791C2D-3964-489A-AE13-1F414EF1AADB}" dt="2024-11-04T09:20:57.631" v="3499"/>
          <ac:graphicFrameMkLst>
            <pc:docMk/>
            <pc:sldMk cId="3445407864" sldId="318"/>
            <ac:graphicFrameMk id="28" creationId="{4BE31C26-C53C-7B59-D8E4-60195C74A25E}"/>
          </ac:graphicFrameMkLst>
        </pc:graphicFrameChg>
      </pc:sldChg>
      <pc:sldChg chg="addSp delSp modSp add del mod modClrScheme chgLayout modNotes">
        <pc:chgData name="Amiran Kvantaliani" userId="120712e4-7e43-4c4b-a801-e52d715b7e2c" providerId="ADAL" clId="{AA791C2D-3964-489A-AE13-1F414EF1AADB}" dt="2024-11-07T17:52:30.018" v="9613" actId="2696"/>
        <pc:sldMkLst>
          <pc:docMk/>
          <pc:sldMk cId="605779653" sldId="319"/>
        </pc:sldMkLst>
        <pc:spChg chg="del">
          <ac:chgData name="Amiran Kvantaliani" userId="120712e4-7e43-4c4b-a801-e52d715b7e2c" providerId="ADAL" clId="{AA791C2D-3964-489A-AE13-1F414EF1AADB}" dt="2024-11-04T09:47:59.769" v="3647" actId="478"/>
          <ac:spMkLst>
            <pc:docMk/>
            <pc:sldMk cId="605779653" sldId="319"/>
            <ac:spMk id="2" creationId="{F87CDEE1-9C21-9449-797F-1D07A36CB698}"/>
          </ac:spMkLst>
        </pc:spChg>
        <pc:spChg chg="mod ord">
          <ac:chgData name="Amiran Kvantaliani" userId="120712e4-7e43-4c4b-a801-e52d715b7e2c" providerId="ADAL" clId="{AA791C2D-3964-489A-AE13-1F414EF1AADB}" dt="2024-11-07T06:52:30.520" v="7869" actId="20577"/>
          <ac:spMkLst>
            <pc:docMk/>
            <pc:sldMk cId="605779653" sldId="319"/>
            <ac:spMk id="3" creationId="{A5EB8276-39FA-A03D-6BDD-56E73AA00A72}"/>
          </ac:spMkLst>
        </pc:spChg>
        <pc:spChg chg="add mod ord">
          <ac:chgData name="Amiran Kvantaliani" userId="120712e4-7e43-4c4b-a801-e52d715b7e2c" providerId="ADAL" clId="{AA791C2D-3964-489A-AE13-1F414EF1AADB}" dt="2024-11-06T10:56:53.120" v="7284" actId="27636"/>
          <ac:spMkLst>
            <pc:docMk/>
            <pc:sldMk cId="605779653" sldId="319"/>
            <ac:spMk id="4" creationId="{C4DF0ECB-CCDF-53FA-04DE-75E22D7B2950}"/>
          </ac:spMkLst>
        </pc:spChg>
        <pc:spChg chg="mod">
          <ac:chgData name="Amiran Kvantaliani" userId="120712e4-7e43-4c4b-a801-e52d715b7e2c" providerId="ADAL" clId="{AA791C2D-3964-489A-AE13-1F414EF1AADB}" dt="2024-11-06T10:57:08.284" v="7285"/>
          <ac:spMkLst>
            <pc:docMk/>
            <pc:sldMk cId="605779653" sldId="319"/>
            <ac:spMk id="5" creationId="{BE1A627B-9F96-3683-E4A7-14574B475EB8}"/>
          </ac:spMkLst>
        </pc:spChg>
        <pc:spChg chg="mod">
          <ac:chgData name="Amiran Kvantaliani" userId="120712e4-7e43-4c4b-a801-e52d715b7e2c" providerId="ADAL" clId="{AA791C2D-3964-489A-AE13-1F414EF1AADB}" dt="2024-11-06T10:57:08.284" v="7285"/>
          <ac:spMkLst>
            <pc:docMk/>
            <pc:sldMk cId="605779653" sldId="319"/>
            <ac:spMk id="6" creationId="{39357396-5DB2-D0BA-F7B5-41B3F3A5220B}"/>
          </ac:spMkLst>
        </pc:spChg>
        <pc:spChg chg="mod">
          <ac:chgData name="Amiran Kvantaliani" userId="120712e4-7e43-4c4b-a801-e52d715b7e2c" providerId="ADAL" clId="{AA791C2D-3964-489A-AE13-1F414EF1AADB}" dt="2024-11-06T10:57:08.284" v="7285"/>
          <ac:spMkLst>
            <pc:docMk/>
            <pc:sldMk cId="605779653" sldId="319"/>
            <ac:spMk id="7" creationId="{468744F4-7C40-EE31-0797-279EB0FC93E4}"/>
          </ac:spMkLst>
        </pc:spChg>
        <pc:spChg chg="mod">
          <ac:chgData name="Amiran Kvantaliani" userId="120712e4-7e43-4c4b-a801-e52d715b7e2c" providerId="ADAL" clId="{AA791C2D-3964-489A-AE13-1F414EF1AADB}" dt="2024-11-06T10:57:08.284" v="7285"/>
          <ac:spMkLst>
            <pc:docMk/>
            <pc:sldMk cId="605779653" sldId="319"/>
            <ac:spMk id="8" creationId="{CAF13ACE-7248-D9AA-85A6-215B6B49853E}"/>
          </ac:spMkLst>
        </pc:spChg>
        <pc:spChg chg="mod">
          <ac:chgData name="Amiran Kvantaliani" userId="120712e4-7e43-4c4b-a801-e52d715b7e2c" providerId="ADAL" clId="{AA791C2D-3964-489A-AE13-1F414EF1AADB}" dt="2024-11-06T10:57:08.284" v="7285"/>
          <ac:spMkLst>
            <pc:docMk/>
            <pc:sldMk cId="605779653" sldId="319"/>
            <ac:spMk id="9" creationId="{E8E31693-7381-0613-CD61-3B7D16BD868E}"/>
          </ac:spMkLst>
        </pc:spChg>
        <pc:spChg chg="del mod">
          <ac:chgData name="Amiran Kvantaliani" userId="120712e4-7e43-4c4b-a801-e52d715b7e2c" providerId="ADAL" clId="{AA791C2D-3964-489A-AE13-1F414EF1AADB}" dt="2024-11-04T09:47:58.532" v="3646" actId="478"/>
          <ac:spMkLst>
            <pc:docMk/>
            <pc:sldMk cId="605779653" sldId="319"/>
            <ac:spMk id="10" creationId="{759EF7EF-0905-F723-DB92-9D5743935C00}"/>
          </ac:spMkLst>
        </pc:spChg>
        <pc:spChg chg="mod">
          <ac:chgData name="Amiran Kvantaliani" userId="120712e4-7e43-4c4b-a801-e52d715b7e2c" providerId="ADAL" clId="{AA791C2D-3964-489A-AE13-1F414EF1AADB}" dt="2024-11-06T10:57:08.284" v="7285"/>
          <ac:spMkLst>
            <pc:docMk/>
            <pc:sldMk cId="605779653" sldId="319"/>
            <ac:spMk id="10" creationId="{CC79E45D-40B3-4152-F648-39F63D82F911}"/>
          </ac:spMkLst>
        </pc:spChg>
        <pc:spChg chg="mod">
          <ac:chgData name="Amiran Kvantaliani" userId="120712e4-7e43-4c4b-a801-e52d715b7e2c" providerId="ADAL" clId="{AA791C2D-3964-489A-AE13-1F414EF1AADB}" dt="2024-11-06T10:57:08.284" v="7285"/>
          <ac:spMkLst>
            <pc:docMk/>
            <pc:sldMk cId="605779653" sldId="319"/>
            <ac:spMk id="11" creationId="{1E4D9D58-D603-6609-0EA8-56299D26D67F}"/>
          </ac:spMkLst>
        </pc:spChg>
        <pc:grpChg chg="add del mod">
          <ac:chgData name="Amiran Kvantaliani" userId="120712e4-7e43-4c4b-a801-e52d715b7e2c" providerId="ADAL" clId="{AA791C2D-3964-489A-AE13-1F414EF1AADB}" dt="2024-11-06T12:15:10.733" v="7329" actId="1076"/>
          <ac:grpSpMkLst>
            <pc:docMk/>
            <pc:sldMk cId="605779653" sldId="319"/>
            <ac:grpSpMk id="2" creationId="{3BA9385E-557A-6060-7BAC-6E284F79FAF2}"/>
          </ac:grpSpMkLst>
        </pc:grpChg>
        <pc:picChg chg="del">
          <ac:chgData name="Amiran Kvantaliani" userId="120712e4-7e43-4c4b-a801-e52d715b7e2c" providerId="ADAL" clId="{AA791C2D-3964-489A-AE13-1F414EF1AADB}" dt="2024-11-04T09:47:55.694" v="3643" actId="478"/>
          <ac:picMkLst>
            <pc:docMk/>
            <pc:sldMk cId="605779653" sldId="319"/>
            <ac:picMk id="9" creationId="{080E1DE8-D737-1147-3B04-C92B35E3CCD5}"/>
          </ac:picMkLst>
        </pc:picChg>
        <pc:picChg chg="del">
          <ac:chgData name="Amiran Kvantaliani" userId="120712e4-7e43-4c4b-a801-e52d715b7e2c" providerId="ADAL" clId="{AA791C2D-3964-489A-AE13-1F414EF1AADB}" dt="2024-11-04T09:47:56.338" v="3644" actId="478"/>
          <ac:picMkLst>
            <pc:docMk/>
            <pc:sldMk cId="605779653" sldId="319"/>
            <ac:picMk id="4100" creationId="{0BC7AF11-FD94-B684-661E-11A7D2545379}"/>
          </ac:picMkLst>
        </pc:picChg>
      </pc:sldChg>
      <pc:sldChg chg="addSp delSp modSp add del mod modNotes">
        <pc:chgData name="Amiran Kvantaliani" userId="120712e4-7e43-4c4b-a801-e52d715b7e2c" providerId="ADAL" clId="{AA791C2D-3964-489A-AE13-1F414EF1AADB}" dt="2024-11-07T14:55:11.450" v="8184" actId="2696"/>
        <pc:sldMkLst>
          <pc:docMk/>
          <pc:sldMk cId="3140553338" sldId="320"/>
        </pc:sldMkLst>
        <pc:spChg chg="mod">
          <ac:chgData name="Amiran Kvantaliani" userId="120712e4-7e43-4c4b-a801-e52d715b7e2c" providerId="ADAL" clId="{AA791C2D-3964-489A-AE13-1F414EF1AADB}" dt="2024-11-06T07:55:00.787" v="5458" actId="404"/>
          <ac:spMkLst>
            <pc:docMk/>
            <pc:sldMk cId="3140553338" sldId="320"/>
            <ac:spMk id="2" creationId="{B6ECA6B7-C685-685F-B4F3-4CFE6967496C}"/>
          </ac:spMkLst>
        </pc:spChg>
        <pc:spChg chg="mod">
          <ac:chgData name="Amiran Kvantaliani" userId="120712e4-7e43-4c4b-a801-e52d715b7e2c" providerId="ADAL" clId="{AA791C2D-3964-489A-AE13-1F414EF1AADB}" dt="2024-11-06T07:36:07.081" v="5387" actId="1076"/>
          <ac:spMkLst>
            <pc:docMk/>
            <pc:sldMk cId="3140553338" sldId="320"/>
            <ac:spMk id="8" creationId="{41DCF399-0709-E494-B5C8-D53A02FC56DB}"/>
          </ac:spMkLst>
        </pc:spChg>
        <pc:spChg chg="mod ord">
          <ac:chgData name="Amiran Kvantaliani" userId="120712e4-7e43-4c4b-a801-e52d715b7e2c" providerId="ADAL" clId="{AA791C2D-3964-489A-AE13-1F414EF1AADB}" dt="2024-11-06T07:56:25.321" v="5463" actId="167"/>
          <ac:spMkLst>
            <pc:docMk/>
            <pc:sldMk cId="3140553338" sldId="320"/>
            <ac:spMk id="11" creationId="{04A57D96-6DA6-B787-C4D5-7714718FB34D}"/>
          </ac:spMkLst>
        </pc:spChg>
        <pc:graphicFrameChg chg="add del mod">
          <ac:chgData name="Amiran Kvantaliani" userId="120712e4-7e43-4c4b-a801-e52d715b7e2c" providerId="ADAL" clId="{AA791C2D-3964-489A-AE13-1F414EF1AADB}" dt="2024-11-06T07:52:23.047" v="5401" actId="478"/>
          <ac:graphicFrameMkLst>
            <pc:docMk/>
            <pc:sldMk cId="3140553338" sldId="320"/>
            <ac:graphicFrameMk id="3" creationId="{AAFA67E0-0325-6C77-3883-CC62186EB83B}"/>
          </ac:graphicFrameMkLst>
        </pc:graphicFrameChg>
        <pc:graphicFrameChg chg="add mod">
          <ac:chgData name="Amiran Kvantaliani" userId="120712e4-7e43-4c4b-a801-e52d715b7e2c" providerId="ADAL" clId="{AA791C2D-3964-489A-AE13-1F414EF1AADB}" dt="2024-11-06T07:57:15.781" v="5488" actId="403"/>
          <ac:graphicFrameMkLst>
            <pc:docMk/>
            <pc:sldMk cId="3140553338" sldId="320"/>
            <ac:graphicFrameMk id="4" creationId="{107D7D78-4C8E-7B9A-8BAB-C255C4712DA1}"/>
          </ac:graphicFrameMkLst>
        </pc:graphicFrameChg>
        <pc:graphicFrameChg chg="mod">
          <ac:chgData name="Amiran Kvantaliani" userId="120712e4-7e43-4c4b-a801-e52d715b7e2c" providerId="ADAL" clId="{AA791C2D-3964-489A-AE13-1F414EF1AADB}" dt="2024-11-06T07:54:55.517" v="5456" actId="1076"/>
          <ac:graphicFrameMkLst>
            <pc:docMk/>
            <pc:sldMk cId="3140553338" sldId="320"/>
            <ac:graphicFrameMk id="7" creationId="{9F01BC09-F367-017E-A0A1-C658613BA49F}"/>
          </ac:graphicFrameMkLst>
        </pc:graphicFrameChg>
        <pc:picChg chg="add del mod">
          <ac:chgData name="Amiran Kvantaliani" userId="120712e4-7e43-4c4b-a801-e52d715b7e2c" providerId="ADAL" clId="{AA791C2D-3964-489A-AE13-1F414EF1AADB}" dt="2024-11-06T07:36:26.466" v="5391" actId="478"/>
          <ac:picMkLst>
            <pc:docMk/>
            <pc:sldMk cId="3140553338" sldId="320"/>
            <ac:picMk id="1026" creationId="{E89B6E35-363C-FB2F-2900-61694F80B591}"/>
          </ac:picMkLst>
        </pc:picChg>
      </pc:sldChg>
      <pc:sldChg chg="delSp modSp add mod modNotes">
        <pc:chgData name="Amiran Kvantaliani" userId="120712e4-7e43-4c4b-a801-e52d715b7e2c" providerId="ADAL" clId="{AA791C2D-3964-489A-AE13-1F414EF1AADB}" dt="2024-11-06T14:50:28.798" v="7654"/>
        <pc:sldMkLst>
          <pc:docMk/>
          <pc:sldMk cId="3692790397" sldId="321"/>
        </pc:sldMkLst>
        <pc:spChg chg="mod">
          <ac:chgData name="Amiran Kvantaliani" userId="120712e4-7e43-4c4b-a801-e52d715b7e2c" providerId="ADAL" clId="{AA791C2D-3964-489A-AE13-1F414EF1AADB}" dt="2024-11-06T07:57:51.681" v="5497" actId="20577"/>
          <ac:spMkLst>
            <pc:docMk/>
            <pc:sldMk cId="3692790397" sldId="321"/>
            <ac:spMk id="2" creationId="{A2C33158-C009-D8E1-A80B-292247A899D4}"/>
          </ac:spMkLst>
        </pc:spChg>
        <pc:spChg chg="del mod">
          <ac:chgData name="Amiran Kvantaliani" userId="120712e4-7e43-4c4b-a801-e52d715b7e2c" providerId="ADAL" clId="{AA791C2D-3964-489A-AE13-1F414EF1AADB}" dt="2024-11-06T07:57:38.912" v="5494" actId="478"/>
          <ac:spMkLst>
            <pc:docMk/>
            <pc:sldMk cId="3692790397" sldId="321"/>
            <ac:spMk id="8" creationId="{7BF62FAC-F36C-4B0F-1EE5-2B5D04A46C43}"/>
          </ac:spMkLst>
        </pc:spChg>
        <pc:spChg chg="del mod">
          <ac:chgData name="Amiran Kvantaliani" userId="120712e4-7e43-4c4b-a801-e52d715b7e2c" providerId="ADAL" clId="{AA791C2D-3964-489A-AE13-1F414EF1AADB}" dt="2024-11-06T07:57:34.543" v="5492" actId="478"/>
          <ac:spMkLst>
            <pc:docMk/>
            <pc:sldMk cId="3692790397" sldId="321"/>
            <ac:spMk id="11" creationId="{3B5DFF42-0FDF-1DC3-FAAB-50997EB8E44B}"/>
          </ac:spMkLst>
        </pc:spChg>
        <pc:graphicFrameChg chg="mod">
          <ac:chgData name="Amiran Kvantaliani" userId="120712e4-7e43-4c4b-a801-e52d715b7e2c" providerId="ADAL" clId="{AA791C2D-3964-489A-AE13-1F414EF1AADB}" dt="2024-11-06T07:58:10.730" v="5503" actId="1076"/>
          <ac:graphicFrameMkLst>
            <pc:docMk/>
            <pc:sldMk cId="3692790397" sldId="321"/>
            <ac:graphicFrameMk id="4" creationId="{D40AA415-24F4-B63A-F0CB-B0145D040829}"/>
          </ac:graphicFrameMkLst>
        </pc:graphicFrameChg>
        <pc:graphicFrameChg chg="del">
          <ac:chgData name="Amiran Kvantaliani" userId="120712e4-7e43-4c4b-a801-e52d715b7e2c" providerId="ADAL" clId="{AA791C2D-3964-489A-AE13-1F414EF1AADB}" dt="2024-11-06T07:57:29.969" v="5490" actId="478"/>
          <ac:graphicFrameMkLst>
            <pc:docMk/>
            <pc:sldMk cId="3692790397" sldId="321"/>
            <ac:graphicFrameMk id="7" creationId="{CB102282-DC5F-CA6B-6CEE-A2A5D53BC286}"/>
          </ac:graphicFrameMkLst>
        </pc:graphicFrameChg>
      </pc:sldChg>
      <pc:sldChg chg="addSp delSp modSp add mod modNotes">
        <pc:chgData name="Amiran Kvantaliani" userId="120712e4-7e43-4c4b-a801-e52d715b7e2c" providerId="ADAL" clId="{AA791C2D-3964-489A-AE13-1F414EF1AADB}" dt="2024-11-07T15:29:44.293" v="8435" actId="14734"/>
        <pc:sldMkLst>
          <pc:docMk/>
          <pc:sldMk cId="945158863" sldId="322"/>
        </pc:sldMkLst>
        <pc:spChg chg="mod">
          <ac:chgData name="Amiran Kvantaliani" userId="120712e4-7e43-4c4b-a801-e52d715b7e2c" providerId="ADAL" clId="{AA791C2D-3964-489A-AE13-1F414EF1AADB}" dt="2024-11-06T08:05:12.430" v="5558" actId="1076"/>
          <ac:spMkLst>
            <pc:docMk/>
            <pc:sldMk cId="945158863" sldId="322"/>
            <ac:spMk id="3" creationId="{92DDF2DC-976C-C1AC-9E5D-57E93B9E891B}"/>
          </ac:spMkLst>
        </pc:spChg>
        <pc:spChg chg="add del mod">
          <ac:chgData name="Amiran Kvantaliani" userId="120712e4-7e43-4c4b-a801-e52d715b7e2c" providerId="ADAL" clId="{AA791C2D-3964-489A-AE13-1F414EF1AADB}" dt="2024-11-06T08:02:57.298" v="5514" actId="478"/>
          <ac:spMkLst>
            <pc:docMk/>
            <pc:sldMk cId="945158863" sldId="322"/>
            <ac:spMk id="4" creationId="{C3A9E101-310C-FD7A-486F-6ADF99A1A87B}"/>
          </ac:spMkLst>
        </pc:spChg>
        <pc:spChg chg="del">
          <ac:chgData name="Amiran Kvantaliani" userId="120712e4-7e43-4c4b-a801-e52d715b7e2c" providerId="ADAL" clId="{AA791C2D-3964-489A-AE13-1F414EF1AADB}" dt="2024-11-06T07:59:22.684" v="5505" actId="478"/>
          <ac:spMkLst>
            <pc:docMk/>
            <pc:sldMk cId="945158863" sldId="322"/>
            <ac:spMk id="6" creationId="{7D00F106-3D31-BB0D-73E4-C836297A9FC6}"/>
          </ac:spMkLst>
        </pc:spChg>
        <pc:graphicFrameChg chg="add mod modGraphic">
          <ac:chgData name="Amiran Kvantaliani" userId="120712e4-7e43-4c4b-a801-e52d715b7e2c" providerId="ADAL" clId="{AA791C2D-3964-489A-AE13-1F414EF1AADB}" dt="2024-11-07T15:29:44.293" v="8435" actId="14734"/>
          <ac:graphicFrameMkLst>
            <pc:docMk/>
            <pc:sldMk cId="945158863" sldId="322"/>
            <ac:graphicFrameMk id="5" creationId="{F48CF8D9-02DA-B960-50AB-BECEF0399562}"/>
          </ac:graphicFrameMkLst>
        </pc:graphicFrameChg>
      </pc:sldChg>
      <pc:sldChg chg="addSp delSp modSp add mod ord modNotes">
        <pc:chgData name="Amiran Kvantaliani" userId="120712e4-7e43-4c4b-a801-e52d715b7e2c" providerId="ADAL" clId="{AA791C2D-3964-489A-AE13-1F414EF1AADB}" dt="2024-11-07T17:28:25.364" v="9336" actId="20577"/>
        <pc:sldMkLst>
          <pc:docMk/>
          <pc:sldMk cId="895148803" sldId="323"/>
        </pc:sldMkLst>
        <pc:spChg chg="mod">
          <ac:chgData name="Amiran Kvantaliani" userId="120712e4-7e43-4c4b-a801-e52d715b7e2c" providerId="ADAL" clId="{AA791C2D-3964-489A-AE13-1F414EF1AADB}" dt="2024-11-06T08:20:34.802" v="5750" actId="20577"/>
          <ac:spMkLst>
            <pc:docMk/>
            <pc:sldMk cId="895148803" sldId="323"/>
            <ac:spMk id="3" creationId="{9E028427-27B3-041A-0C51-4EB8D377D434}"/>
          </ac:spMkLst>
        </pc:spChg>
        <pc:spChg chg="mod">
          <ac:chgData name="Amiran Kvantaliani" userId="120712e4-7e43-4c4b-a801-e52d715b7e2c" providerId="ADAL" clId="{AA791C2D-3964-489A-AE13-1F414EF1AADB}" dt="2024-11-07T17:28:25.364" v="9336" actId="20577"/>
          <ac:spMkLst>
            <pc:docMk/>
            <pc:sldMk cId="895148803" sldId="323"/>
            <ac:spMk id="4" creationId="{F61461C2-4E1E-E391-3DC9-CE8702715610}"/>
          </ac:spMkLst>
        </pc:spChg>
        <pc:graphicFrameChg chg="add del mod">
          <ac:chgData name="Amiran Kvantaliani" userId="120712e4-7e43-4c4b-a801-e52d715b7e2c" providerId="ADAL" clId="{AA791C2D-3964-489A-AE13-1F414EF1AADB}" dt="2024-11-07T11:14:29.165" v="8025" actId="478"/>
          <ac:graphicFrameMkLst>
            <pc:docMk/>
            <pc:sldMk cId="895148803" sldId="323"/>
            <ac:graphicFrameMk id="2" creationId="{1A1B6B08-2803-CCA8-FF7F-BE6F36C89AE4}"/>
          </ac:graphicFrameMkLst>
        </pc:graphicFrameChg>
        <pc:graphicFrameChg chg="add mod">
          <ac:chgData name="Amiran Kvantaliani" userId="120712e4-7e43-4c4b-a801-e52d715b7e2c" providerId="ADAL" clId="{AA791C2D-3964-489A-AE13-1F414EF1AADB}" dt="2024-11-07T11:15:43.226" v="8046" actId="14100"/>
          <ac:graphicFrameMkLst>
            <pc:docMk/>
            <pc:sldMk cId="895148803" sldId="323"/>
            <ac:graphicFrameMk id="5" creationId="{4D98E661-3106-58CD-C1EE-36F91CC021A7}"/>
          </ac:graphicFrameMkLst>
        </pc:graphicFrameChg>
      </pc:sldChg>
      <pc:sldChg chg="addSp delSp modSp add mod modNotes">
        <pc:chgData name="Amiran Kvantaliani" userId="120712e4-7e43-4c4b-a801-e52d715b7e2c" providerId="ADAL" clId="{AA791C2D-3964-489A-AE13-1F414EF1AADB}" dt="2024-11-07T15:32:33.028" v="8455" actId="122"/>
        <pc:sldMkLst>
          <pc:docMk/>
          <pc:sldMk cId="185154187" sldId="324"/>
        </pc:sldMkLst>
        <pc:spChg chg="mod">
          <ac:chgData name="Amiran Kvantaliani" userId="120712e4-7e43-4c4b-a801-e52d715b7e2c" providerId="ADAL" clId="{AA791C2D-3964-489A-AE13-1F414EF1AADB}" dt="2024-11-06T08:10:58.604" v="5639" actId="20577"/>
          <ac:spMkLst>
            <pc:docMk/>
            <pc:sldMk cId="185154187" sldId="324"/>
            <ac:spMk id="3" creationId="{5DC4505A-3F7B-00E7-8E32-DFA977D04D3F}"/>
          </ac:spMkLst>
        </pc:spChg>
        <pc:spChg chg="del mod">
          <ac:chgData name="Amiran Kvantaliani" userId="120712e4-7e43-4c4b-a801-e52d715b7e2c" providerId="ADAL" clId="{AA791C2D-3964-489A-AE13-1F414EF1AADB}" dt="2024-11-06T08:10:19.202" v="5597" actId="478"/>
          <ac:spMkLst>
            <pc:docMk/>
            <pc:sldMk cId="185154187" sldId="324"/>
            <ac:spMk id="4" creationId="{88530997-C3DA-5761-F321-50A1F31FC255}"/>
          </ac:spMkLst>
        </pc:spChg>
        <pc:graphicFrameChg chg="add mod modGraphic">
          <ac:chgData name="Amiran Kvantaliani" userId="120712e4-7e43-4c4b-a801-e52d715b7e2c" providerId="ADAL" clId="{AA791C2D-3964-489A-AE13-1F414EF1AADB}" dt="2024-11-07T15:32:33.028" v="8455" actId="122"/>
          <ac:graphicFrameMkLst>
            <pc:docMk/>
            <pc:sldMk cId="185154187" sldId="324"/>
            <ac:graphicFrameMk id="2" creationId="{B485C30E-3C86-3B28-316D-734ECCEA2851}"/>
          </ac:graphicFrameMkLst>
        </pc:graphicFrameChg>
      </pc:sldChg>
      <pc:sldChg chg="addSp delSp modSp add mod ord modNotes">
        <pc:chgData name="Amiran Kvantaliani" userId="120712e4-7e43-4c4b-a801-e52d715b7e2c" providerId="ADAL" clId="{AA791C2D-3964-489A-AE13-1F414EF1AADB}" dt="2024-11-07T17:24:37.866" v="9224" actId="27636"/>
        <pc:sldMkLst>
          <pc:docMk/>
          <pc:sldMk cId="1753890549" sldId="325"/>
        </pc:sldMkLst>
        <pc:spChg chg="mod">
          <ac:chgData name="Amiran Kvantaliani" userId="120712e4-7e43-4c4b-a801-e52d715b7e2c" providerId="ADAL" clId="{AA791C2D-3964-489A-AE13-1F414EF1AADB}" dt="2024-11-06T08:37:39.685" v="5817" actId="20577"/>
          <ac:spMkLst>
            <pc:docMk/>
            <pc:sldMk cId="1753890549" sldId="325"/>
            <ac:spMk id="3" creationId="{A35060BE-BC8C-5320-46D9-0A95B824C9CF}"/>
          </ac:spMkLst>
        </pc:spChg>
        <pc:spChg chg="mod">
          <ac:chgData name="Amiran Kvantaliani" userId="120712e4-7e43-4c4b-a801-e52d715b7e2c" providerId="ADAL" clId="{AA791C2D-3964-489A-AE13-1F414EF1AADB}" dt="2024-11-07T17:24:37.866" v="9224" actId="27636"/>
          <ac:spMkLst>
            <pc:docMk/>
            <pc:sldMk cId="1753890549" sldId="325"/>
            <ac:spMk id="4" creationId="{659E5046-EA8D-669D-B2C1-835FBBC63489}"/>
          </ac:spMkLst>
        </pc:spChg>
        <pc:graphicFrameChg chg="add mod">
          <ac:chgData name="Amiran Kvantaliani" userId="120712e4-7e43-4c4b-a801-e52d715b7e2c" providerId="ADAL" clId="{AA791C2D-3964-489A-AE13-1F414EF1AADB}" dt="2024-11-07T10:05:37.843" v="8024" actId="14100"/>
          <ac:graphicFrameMkLst>
            <pc:docMk/>
            <pc:sldMk cId="1753890549" sldId="325"/>
            <ac:graphicFrameMk id="2" creationId="{0AEC453E-5DFA-2BCD-AC1C-396BD7D6DC0C}"/>
          </ac:graphicFrameMkLst>
        </pc:graphicFrameChg>
        <pc:graphicFrameChg chg="del">
          <ac:chgData name="Amiran Kvantaliani" userId="120712e4-7e43-4c4b-a801-e52d715b7e2c" providerId="ADAL" clId="{AA791C2D-3964-489A-AE13-1F414EF1AADB}" dt="2024-11-06T08:33:53.197" v="5760" actId="478"/>
          <ac:graphicFrameMkLst>
            <pc:docMk/>
            <pc:sldMk cId="1753890549" sldId="325"/>
            <ac:graphicFrameMk id="2" creationId="{C9F0E030-C465-9739-5B5B-D670C8EED275}"/>
          </ac:graphicFrameMkLst>
        </pc:graphicFrameChg>
        <pc:graphicFrameChg chg="add del mod">
          <ac:chgData name="Amiran Kvantaliani" userId="120712e4-7e43-4c4b-a801-e52d715b7e2c" providerId="ADAL" clId="{AA791C2D-3964-489A-AE13-1F414EF1AADB}" dt="2024-11-07T10:03:50.970" v="7995" actId="478"/>
          <ac:graphicFrameMkLst>
            <pc:docMk/>
            <pc:sldMk cId="1753890549" sldId="325"/>
            <ac:graphicFrameMk id="5" creationId="{240B2E00-360D-B44D-4408-98DE78DB9889}"/>
          </ac:graphicFrameMkLst>
        </pc:graphicFrameChg>
      </pc:sldChg>
      <pc:sldChg chg="addSp delSp modSp add mod ord modNotes">
        <pc:chgData name="Amiran Kvantaliani" userId="120712e4-7e43-4c4b-a801-e52d715b7e2c" providerId="ADAL" clId="{AA791C2D-3964-489A-AE13-1F414EF1AADB}" dt="2024-11-07T17:03:16.703" v="8911" actId="20577"/>
        <pc:sldMkLst>
          <pc:docMk/>
          <pc:sldMk cId="1227374341" sldId="326"/>
        </pc:sldMkLst>
        <pc:spChg chg="mod">
          <ac:chgData name="Amiran Kvantaliani" userId="120712e4-7e43-4c4b-a801-e52d715b7e2c" providerId="ADAL" clId="{AA791C2D-3964-489A-AE13-1F414EF1AADB}" dt="2024-11-07T06:50:29.534" v="7796" actId="20577"/>
          <ac:spMkLst>
            <pc:docMk/>
            <pc:sldMk cId="1227374341" sldId="326"/>
            <ac:spMk id="3" creationId="{76807DBE-B004-E7D6-7BF7-34C0E26B6645}"/>
          </ac:spMkLst>
        </pc:spChg>
        <pc:spChg chg="del">
          <ac:chgData name="Amiran Kvantaliani" userId="120712e4-7e43-4c4b-a801-e52d715b7e2c" providerId="ADAL" clId="{AA791C2D-3964-489A-AE13-1F414EF1AADB}" dt="2024-11-06T08:38:14.720" v="5820" actId="478"/>
          <ac:spMkLst>
            <pc:docMk/>
            <pc:sldMk cId="1227374341" sldId="326"/>
            <ac:spMk id="4" creationId="{3D678E3D-9B4C-CBC3-4779-9086799BF1EE}"/>
          </ac:spMkLst>
        </pc:spChg>
        <pc:spChg chg="add mod">
          <ac:chgData name="Amiran Kvantaliani" userId="120712e4-7e43-4c4b-a801-e52d715b7e2c" providerId="ADAL" clId="{AA791C2D-3964-489A-AE13-1F414EF1AADB}" dt="2024-11-07T17:03:16.703" v="8911" actId="20577"/>
          <ac:spMkLst>
            <pc:docMk/>
            <pc:sldMk cId="1227374341" sldId="326"/>
            <ac:spMk id="6" creationId="{C571DD80-2ED9-E6A0-A129-552DCFEC54FB}"/>
          </ac:spMkLst>
        </pc:spChg>
        <pc:graphicFrameChg chg="add mod">
          <ac:chgData name="Amiran Kvantaliani" userId="120712e4-7e43-4c4b-a801-e52d715b7e2c" providerId="ADAL" clId="{AA791C2D-3964-489A-AE13-1F414EF1AADB}" dt="2024-11-07T09:19:40.829" v="7959" actId="14100"/>
          <ac:graphicFrameMkLst>
            <pc:docMk/>
            <pc:sldMk cId="1227374341" sldId="326"/>
            <ac:graphicFrameMk id="2" creationId="{1ACBBABD-7BD2-4134-0C8D-E503CDB24FF0}"/>
          </ac:graphicFrameMkLst>
        </pc:graphicFrameChg>
        <pc:graphicFrameChg chg="del">
          <ac:chgData name="Amiran Kvantaliani" userId="120712e4-7e43-4c4b-a801-e52d715b7e2c" providerId="ADAL" clId="{AA791C2D-3964-489A-AE13-1F414EF1AADB}" dt="2024-11-06T08:38:11.057" v="5819" actId="478"/>
          <ac:graphicFrameMkLst>
            <pc:docMk/>
            <pc:sldMk cId="1227374341" sldId="326"/>
            <ac:graphicFrameMk id="5" creationId="{3BBDBE94-7DF6-7B35-6B14-F0F33105D307}"/>
          </ac:graphicFrameMkLst>
        </pc:graphicFrameChg>
        <pc:graphicFrameChg chg="add del mod">
          <ac:chgData name="Amiran Kvantaliani" userId="120712e4-7e43-4c4b-a801-e52d715b7e2c" providerId="ADAL" clId="{AA791C2D-3964-489A-AE13-1F414EF1AADB}" dt="2024-11-06T08:43:48.936" v="5917" actId="478"/>
          <ac:graphicFrameMkLst>
            <pc:docMk/>
            <pc:sldMk cId="1227374341" sldId="326"/>
            <ac:graphicFrameMk id="7" creationId="{0593F342-BF17-DFD3-2C5A-582F14F906C1}"/>
          </ac:graphicFrameMkLst>
        </pc:graphicFrameChg>
        <pc:graphicFrameChg chg="add del mod">
          <ac:chgData name="Amiran Kvantaliani" userId="120712e4-7e43-4c4b-a801-e52d715b7e2c" providerId="ADAL" clId="{AA791C2D-3964-489A-AE13-1F414EF1AADB}" dt="2024-11-07T09:17:34.523" v="7932" actId="478"/>
          <ac:graphicFrameMkLst>
            <pc:docMk/>
            <pc:sldMk cId="1227374341" sldId="326"/>
            <ac:graphicFrameMk id="8" creationId="{2EE1169F-4B83-0036-4EB1-C970DF8395AC}"/>
          </ac:graphicFrameMkLst>
        </pc:graphicFrameChg>
      </pc:sldChg>
      <pc:sldChg chg="addSp delSp modSp add mod ord modShow modNotes">
        <pc:chgData name="Amiran Kvantaliani" userId="120712e4-7e43-4c4b-a801-e52d715b7e2c" providerId="ADAL" clId="{AA791C2D-3964-489A-AE13-1F414EF1AADB}" dt="2024-11-07T17:30:29.556" v="9340" actId="729"/>
        <pc:sldMkLst>
          <pc:docMk/>
          <pc:sldMk cId="4128046059" sldId="327"/>
        </pc:sldMkLst>
        <pc:spChg chg="mod">
          <ac:chgData name="Amiran Kvantaliani" userId="120712e4-7e43-4c4b-a801-e52d715b7e2c" providerId="ADAL" clId="{AA791C2D-3964-489A-AE13-1F414EF1AADB}" dt="2024-11-07T17:30:00.663" v="9339" actId="20577"/>
          <ac:spMkLst>
            <pc:docMk/>
            <pc:sldMk cId="4128046059" sldId="327"/>
            <ac:spMk id="6" creationId="{D4D0F752-3107-55BA-1FC9-88FF14733C90}"/>
          </ac:spMkLst>
        </pc:spChg>
        <pc:graphicFrameChg chg="add mod">
          <ac:chgData name="Amiran Kvantaliani" userId="120712e4-7e43-4c4b-a801-e52d715b7e2c" providerId="ADAL" clId="{AA791C2D-3964-489A-AE13-1F414EF1AADB}" dt="2024-11-07T11:47:17.751" v="8097" actId="14100"/>
          <ac:graphicFrameMkLst>
            <pc:docMk/>
            <pc:sldMk cId="4128046059" sldId="327"/>
            <ac:graphicFrameMk id="2" creationId="{7EB9DCFF-BB07-DAC7-B0CB-BAD3F804CB7D}"/>
          </ac:graphicFrameMkLst>
        </pc:graphicFrameChg>
        <pc:graphicFrameChg chg="del">
          <ac:chgData name="Amiran Kvantaliani" userId="120712e4-7e43-4c4b-a801-e52d715b7e2c" providerId="ADAL" clId="{AA791C2D-3964-489A-AE13-1F414EF1AADB}" dt="2024-11-07T11:45:47.169" v="8073" actId="478"/>
          <ac:graphicFrameMkLst>
            <pc:docMk/>
            <pc:sldMk cId="4128046059" sldId="327"/>
            <ac:graphicFrameMk id="7" creationId="{7904F872-5248-922B-9F9C-97196AD3BCA5}"/>
          </ac:graphicFrameMkLst>
        </pc:graphicFrameChg>
      </pc:sldChg>
      <pc:sldChg chg="addSp delSp modSp add mod modNotes">
        <pc:chgData name="Amiran Kvantaliani" userId="120712e4-7e43-4c4b-a801-e52d715b7e2c" providerId="ADAL" clId="{AA791C2D-3964-489A-AE13-1F414EF1AADB}" dt="2024-11-07T17:18:28.154" v="9178" actId="313"/>
        <pc:sldMkLst>
          <pc:docMk/>
          <pc:sldMk cId="2246867524" sldId="328"/>
        </pc:sldMkLst>
        <pc:spChg chg="mod">
          <ac:chgData name="Amiran Kvantaliani" userId="120712e4-7e43-4c4b-a801-e52d715b7e2c" providerId="ADAL" clId="{AA791C2D-3964-489A-AE13-1F414EF1AADB}" dt="2024-11-07T09:40:40.141" v="7994" actId="1076"/>
          <ac:spMkLst>
            <pc:docMk/>
            <pc:sldMk cId="2246867524" sldId="328"/>
            <ac:spMk id="3" creationId="{28BB6B53-9392-A1EB-9D35-34896EC25E8C}"/>
          </ac:spMkLst>
        </pc:spChg>
        <pc:spChg chg="mod">
          <ac:chgData name="Amiran Kvantaliani" userId="120712e4-7e43-4c4b-a801-e52d715b7e2c" providerId="ADAL" clId="{AA791C2D-3964-489A-AE13-1F414EF1AADB}" dt="2024-11-07T17:18:28.154" v="9178" actId="313"/>
          <ac:spMkLst>
            <pc:docMk/>
            <pc:sldMk cId="2246867524" sldId="328"/>
            <ac:spMk id="6" creationId="{1699510C-E66D-1DE7-8B0F-5A4644597693}"/>
          </ac:spMkLst>
        </pc:spChg>
        <pc:graphicFrameChg chg="add del mod">
          <ac:chgData name="Amiran Kvantaliani" userId="120712e4-7e43-4c4b-a801-e52d715b7e2c" providerId="ADAL" clId="{AA791C2D-3964-489A-AE13-1F414EF1AADB}" dt="2024-11-07T09:39:07.378" v="7960" actId="478"/>
          <ac:graphicFrameMkLst>
            <pc:docMk/>
            <pc:sldMk cId="2246867524" sldId="328"/>
            <ac:graphicFrameMk id="2" creationId="{93602ECC-9153-D74C-3DD8-5A5419421BE9}"/>
          </ac:graphicFrameMkLst>
        </pc:graphicFrameChg>
        <pc:graphicFrameChg chg="add mod">
          <ac:chgData name="Amiran Kvantaliani" userId="120712e4-7e43-4c4b-a801-e52d715b7e2c" providerId="ADAL" clId="{AA791C2D-3964-489A-AE13-1F414EF1AADB}" dt="2024-11-07T09:40:36.354" v="7992" actId="14100"/>
          <ac:graphicFrameMkLst>
            <pc:docMk/>
            <pc:sldMk cId="2246867524" sldId="328"/>
            <ac:graphicFrameMk id="4" creationId="{97011BEC-8CF5-78C4-23CE-C62DCBA4C04E}"/>
          </ac:graphicFrameMkLst>
        </pc:graphicFrameChg>
        <pc:graphicFrameChg chg="del">
          <ac:chgData name="Amiran Kvantaliani" userId="120712e4-7e43-4c4b-a801-e52d715b7e2c" providerId="ADAL" clId="{AA791C2D-3964-489A-AE13-1F414EF1AADB}" dt="2024-11-06T08:41:17.032" v="5878" actId="478"/>
          <ac:graphicFrameMkLst>
            <pc:docMk/>
            <pc:sldMk cId="2246867524" sldId="328"/>
            <ac:graphicFrameMk id="7" creationId="{CF5B27E1-026A-996A-CF13-30C99391B646}"/>
          </ac:graphicFrameMkLst>
        </pc:graphicFrameChg>
      </pc:sldChg>
      <pc:sldChg chg="addSp delSp modSp add mod ord modClrScheme delAnim modShow chgLayout modNotes">
        <pc:chgData name="Amiran Kvantaliani" userId="120712e4-7e43-4c4b-a801-e52d715b7e2c" providerId="ADAL" clId="{AA791C2D-3964-489A-AE13-1F414EF1AADB}" dt="2024-11-07T17:34:37.193" v="9357" actId="729"/>
        <pc:sldMkLst>
          <pc:docMk/>
          <pc:sldMk cId="1744534814" sldId="329"/>
        </pc:sldMkLst>
        <pc:spChg chg="del">
          <ac:chgData name="Amiran Kvantaliani" userId="120712e4-7e43-4c4b-a801-e52d715b7e2c" providerId="ADAL" clId="{AA791C2D-3964-489A-AE13-1F414EF1AADB}" dt="2024-11-06T08:51:54.129" v="6015" actId="478"/>
          <ac:spMkLst>
            <pc:docMk/>
            <pc:sldMk cId="1744534814" sldId="329"/>
            <ac:spMk id="3" creationId="{2BCB91E9-071D-CA64-D010-8C694DDFE5A5}"/>
          </ac:spMkLst>
        </pc:spChg>
        <pc:spChg chg="add mod ord">
          <ac:chgData name="Amiran Kvantaliani" userId="120712e4-7e43-4c4b-a801-e52d715b7e2c" providerId="ADAL" clId="{AA791C2D-3964-489A-AE13-1F414EF1AADB}" dt="2024-11-06T08:51:51.621" v="6014" actId="14100"/>
          <ac:spMkLst>
            <pc:docMk/>
            <pc:sldMk cId="1744534814" sldId="329"/>
            <ac:spMk id="4" creationId="{437E7F14-056D-3DA4-16B0-DA8F614227B8}"/>
          </ac:spMkLst>
        </pc:spChg>
        <pc:spChg chg="mod ord">
          <ac:chgData name="Amiran Kvantaliani" userId="120712e4-7e43-4c4b-a801-e52d715b7e2c" providerId="ADAL" clId="{AA791C2D-3964-489A-AE13-1F414EF1AADB}" dt="2024-11-06T08:51:34.306" v="6011" actId="20577"/>
          <ac:spMkLst>
            <pc:docMk/>
            <pc:sldMk cId="1744534814" sldId="329"/>
            <ac:spMk id="5" creationId="{9BFBFBDC-7A81-4F3C-3EED-C40961BFCF3D}"/>
          </ac:spMkLst>
        </pc:spChg>
        <pc:graphicFrameChg chg="del">
          <ac:chgData name="Amiran Kvantaliani" userId="120712e4-7e43-4c4b-a801-e52d715b7e2c" providerId="ADAL" clId="{AA791C2D-3964-489A-AE13-1F414EF1AADB}" dt="2024-11-06T08:50:40.678" v="5973" actId="478"/>
          <ac:graphicFrameMkLst>
            <pc:docMk/>
            <pc:sldMk cId="1744534814" sldId="329"/>
            <ac:graphicFrameMk id="2" creationId="{6263B3D1-5914-1AB1-C872-986AE1A1E3D9}"/>
          </ac:graphicFrameMkLst>
        </pc:graphicFrameChg>
      </pc:sldChg>
      <pc:sldChg chg="modSp add mod ord modNotes">
        <pc:chgData name="Amiran Kvantaliani" userId="120712e4-7e43-4c4b-a801-e52d715b7e2c" providerId="ADAL" clId="{AA791C2D-3964-489A-AE13-1F414EF1AADB}" dt="2024-11-07T18:18:07.217" v="9819" actId="20577"/>
        <pc:sldMkLst>
          <pc:docMk/>
          <pc:sldMk cId="1465394844" sldId="330"/>
        </pc:sldMkLst>
        <pc:spChg chg="mod">
          <ac:chgData name="Amiran Kvantaliani" userId="120712e4-7e43-4c4b-a801-e52d715b7e2c" providerId="ADAL" clId="{AA791C2D-3964-489A-AE13-1F414EF1AADB}" dt="2024-11-07T18:18:07.217" v="9819" actId="20577"/>
          <ac:spMkLst>
            <pc:docMk/>
            <pc:sldMk cId="1465394844" sldId="330"/>
            <ac:spMk id="4" creationId="{51C6AF8F-7CC8-FD99-02C5-F9D0F0647FFD}"/>
          </ac:spMkLst>
        </pc:spChg>
      </pc:sldChg>
      <pc:sldChg chg="addSp delSp modSp add mod ord modNotes">
        <pc:chgData name="Amiran Kvantaliani" userId="120712e4-7e43-4c4b-a801-e52d715b7e2c" providerId="ADAL" clId="{AA791C2D-3964-489A-AE13-1F414EF1AADB}" dt="2024-11-07T17:53:11.382" v="9615"/>
        <pc:sldMkLst>
          <pc:docMk/>
          <pc:sldMk cId="2173114432" sldId="331"/>
        </pc:sldMkLst>
        <pc:spChg chg="add del mod">
          <ac:chgData name="Amiran Kvantaliani" userId="120712e4-7e43-4c4b-a801-e52d715b7e2c" providerId="ADAL" clId="{AA791C2D-3964-489A-AE13-1F414EF1AADB}" dt="2024-11-06T10:42:12.829" v="6313" actId="164"/>
          <ac:spMkLst>
            <pc:docMk/>
            <pc:sldMk cId="2173114432" sldId="331"/>
            <ac:spMk id="2" creationId="{66855477-05CB-7C68-4487-A9C3A4E52B51}"/>
          </ac:spMkLst>
        </pc:spChg>
        <pc:spChg chg="mod">
          <ac:chgData name="Amiran Kvantaliani" userId="120712e4-7e43-4c4b-a801-e52d715b7e2c" providerId="ADAL" clId="{AA791C2D-3964-489A-AE13-1F414EF1AADB}" dt="2024-11-06T10:42:51.072" v="6323" actId="1076"/>
          <ac:spMkLst>
            <pc:docMk/>
            <pc:sldMk cId="2173114432" sldId="331"/>
            <ac:spMk id="3" creationId="{7E734CED-C01E-CCA2-D644-CF88D7C4D6DD}"/>
          </ac:spMkLst>
        </pc:spChg>
        <pc:spChg chg="mod">
          <ac:chgData name="Amiran Kvantaliani" userId="120712e4-7e43-4c4b-a801-e52d715b7e2c" providerId="ADAL" clId="{AA791C2D-3964-489A-AE13-1F414EF1AADB}" dt="2024-11-06T10:42:38.160" v="6321" actId="403"/>
          <ac:spMkLst>
            <pc:docMk/>
            <pc:sldMk cId="2173114432" sldId="331"/>
            <ac:spMk id="4" creationId="{C9B4657C-A882-CA0D-1E3C-063F5F81B0D6}"/>
          </ac:spMkLst>
        </pc:spChg>
        <pc:spChg chg="add mod">
          <ac:chgData name="Amiran Kvantaliani" userId="120712e4-7e43-4c4b-a801-e52d715b7e2c" providerId="ADAL" clId="{AA791C2D-3964-489A-AE13-1F414EF1AADB}" dt="2024-11-06T10:42:12.829" v="6313" actId="164"/>
          <ac:spMkLst>
            <pc:docMk/>
            <pc:sldMk cId="2173114432" sldId="331"/>
            <ac:spMk id="5" creationId="{7A946630-61DA-08EE-C772-3C55EE4FDC20}"/>
          </ac:spMkLst>
        </pc:spChg>
        <pc:spChg chg="add mod">
          <ac:chgData name="Amiran Kvantaliani" userId="120712e4-7e43-4c4b-a801-e52d715b7e2c" providerId="ADAL" clId="{AA791C2D-3964-489A-AE13-1F414EF1AADB}" dt="2024-11-06T10:42:12.829" v="6313" actId="164"/>
          <ac:spMkLst>
            <pc:docMk/>
            <pc:sldMk cId="2173114432" sldId="331"/>
            <ac:spMk id="6" creationId="{CE6A4749-FC17-5AB1-FE51-1CDD564A85A2}"/>
          </ac:spMkLst>
        </pc:spChg>
        <pc:spChg chg="add mod">
          <ac:chgData name="Amiran Kvantaliani" userId="120712e4-7e43-4c4b-a801-e52d715b7e2c" providerId="ADAL" clId="{AA791C2D-3964-489A-AE13-1F414EF1AADB}" dt="2024-11-06T10:42:12.829" v="6313" actId="164"/>
          <ac:spMkLst>
            <pc:docMk/>
            <pc:sldMk cId="2173114432" sldId="331"/>
            <ac:spMk id="7" creationId="{F7AB4249-C937-0A52-53DD-CBC0A87BD305}"/>
          </ac:spMkLst>
        </pc:spChg>
        <pc:spChg chg="add mod">
          <ac:chgData name="Amiran Kvantaliani" userId="120712e4-7e43-4c4b-a801-e52d715b7e2c" providerId="ADAL" clId="{AA791C2D-3964-489A-AE13-1F414EF1AADB}" dt="2024-11-06T10:42:12.829" v="6313" actId="164"/>
          <ac:spMkLst>
            <pc:docMk/>
            <pc:sldMk cId="2173114432" sldId="331"/>
            <ac:spMk id="8" creationId="{A7125EEE-3F1E-AA34-B66D-32599F55580E}"/>
          </ac:spMkLst>
        </pc:spChg>
        <pc:spChg chg="add mod">
          <ac:chgData name="Amiran Kvantaliani" userId="120712e4-7e43-4c4b-a801-e52d715b7e2c" providerId="ADAL" clId="{AA791C2D-3964-489A-AE13-1F414EF1AADB}" dt="2024-11-06T10:42:12.829" v="6313" actId="164"/>
          <ac:spMkLst>
            <pc:docMk/>
            <pc:sldMk cId="2173114432" sldId="331"/>
            <ac:spMk id="9" creationId="{4C357231-62AE-DBA8-652B-5F34B78E4E18}"/>
          </ac:spMkLst>
        </pc:spChg>
        <pc:spChg chg="add mod">
          <ac:chgData name="Amiran Kvantaliani" userId="120712e4-7e43-4c4b-a801-e52d715b7e2c" providerId="ADAL" clId="{AA791C2D-3964-489A-AE13-1F414EF1AADB}" dt="2024-11-06T10:42:12.829" v="6313" actId="164"/>
          <ac:spMkLst>
            <pc:docMk/>
            <pc:sldMk cId="2173114432" sldId="331"/>
            <ac:spMk id="10" creationId="{FCA020D0-C125-C2F7-9C15-9F1A2DA124B6}"/>
          </ac:spMkLst>
        </pc:spChg>
        <pc:spChg chg="add mod">
          <ac:chgData name="Amiran Kvantaliani" userId="120712e4-7e43-4c4b-a801-e52d715b7e2c" providerId="ADAL" clId="{AA791C2D-3964-489A-AE13-1F414EF1AADB}" dt="2024-11-06T10:41:40.063" v="6301" actId="113"/>
          <ac:spMkLst>
            <pc:docMk/>
            <pc:sldMk cId="2173114432" sldId="331"/>
            <ac:spMk id="13" creationId="{6F1E4EAA-C785-E0F9-8F8E-DAF94A89D7A1}"/>
          </ac:spMkLst>
        </pc:spChg>
        <pc:spChg chg="add mod">
          <ac:chgData name="Amiran Kvantaliani" userId="120712e4-7e43-4c4b-a801-e52d715b7e2c" providerId="ADAL" clId="{AA791C2D-3964-489A-AE13-1F414EF1AADB}" dt="2024-11-06T10:41:49.827" v="6303" actId="571"/>
          <ac:spMkLst>
            <pc:docMk/>
            <pc:sldMk cId="2173114432" sldId="331"/>
            <ac:spMk id="14" creationId="{3C244DE2-EDA0-452C-7ABC-34B92E93A6C9}"/>
          </ac:spMkLst>
        </pc:spChg>
        <pc:spChg chg="add mod">
          <ac:chgData name="Amiran Kvantaliani" userId="120712e4-7e43-4c4b-a801-e52d715b7e2c" providerId="ADAL" clId="{AA791C2D-3964-489A-AE13-1F414EF1AADB}" dt="2024-11-06T10:42:04.763" v="6311" actId="571"/>
          <ac:spMkLst>
            <pc:docMk/>
            <pc:sldMk cId="2173114432" sldId="331"/>
            <ac:spMk id="15" creationId="{7E672512-2DAF-F3F1-607C-CFB955EE4969}"/>
          </ac:spMkLst>
        </pc:spChg>
        <pc:spChg chg="add mod">
          <ac:chgData name="Amiran Kvantaliani" userId="120712e4-7e43-4c4b-a801-e52d715b7e2c" providerId="ADAL" clId="{AA791C2D-3964-489A-AE13-1F414EF1AADB}" dt="2024-11-06T10:42:04.763" v="6311" actId="571"/>
          <ac:spMkLst>
            <pc:docMk/>
            <pc:sldMk cId="2173114432" sldId="331"/>
            <ac:spMk id="16" creationId="{41DA1295-D1FF-0F7D-780C-4C9BFDE5439A}"/>
          </ac:spMkLst>
        </pc:spChg>
        <pc:spChg chg="add mod">
          <ac:chgData name="Amiran Kvantaliani" userId="120712e4-7e43-4c4b-a801-e52d715b7e2c" providerId="ADAL" clId="{AA791C2D-3964-489A-AE13-1F414EF1AADB}" dt="2024-11-06T10:42:04.763" v="6311" actId="571"/>
          <ac:spMkLst>
            <pc:docMk/>
            <pc:sldMk cId="2173114432" sldId="331"/>
            <ac:spMk id="17" creationId="{86103614-D634-7BF5-89D6-7C3671EF4312}"/>
          </ac:spMkLst>
        </pc:spChg>
        <pc:spChg chg="add mod">
          <ac:chgData name="Amiran Kvantaliani" userId="120712e4-7e43-4c4b-a801-e52d715b7e2c" providerId="ADAL" clId="{AA791C2D-3964-489A-AE13-1F414EF1AADB}" dt="2024-11-06T10:42:04.763" v="6311" actId="571"/>
          <ac:spMkLst>
            <pc:docMk/>
            <pc:sldMk cId="2173114432" sldId="331"/>
            <ac:spMk id="18" creationId="{41B7AC39-144D-356B-52B1-0ED7213E3C03}"/>
          </ac:spMkLst>
        </pc:spChg>
        <pc:spChg chg="add mod">
          <ac:chgData name="Amiran Kvantaliani" userId="120712e4-7e43-4c4b-a801-e52d715b7e2c" providerId="ADAL" clId="{AA791C2D-3964-489A-AE13-1F414EF1AADB}" dt="2024-11-06T10:42:04.763" v="6311" actId="571"/>
          <ac:spMkLst>
            <pc:docMk/>
            <pc:sldMk cId="2173114432" sldId="331"/>
            <ac:spMk id="19" creationId="{7B26C207-51FB-1193-A81A-8C68098E9382}"/>
          </ac:spMkLst>
        </pc:spChg>
        <pc:spChg chg="add mod">
          <ac:chgData name="Amiran Kvantaliani" userId="120712e4-7e43-4c4b-a801-e52d715b7e2c" providerId="ADAL" clId="{AA791C2D-3964-489A-AE13-1F414EF1AADB}" dt="2024-11-06T10:42:04.763" v="6311" actId="571"/>
          <ac:spMkLst>
            <pc:docMk/>
            <pc:sldMk cId="2173114432" sldId="331"/>
            <ac:spMk id="20" creationId="{7F366BA0-0E06-E256-3836-0ADFAFCC332F}"/>
          </ac:spMkLst>
        </pc:spChg>
        <pc:spChg chg="add mod">
          <ac:chgData name="Amiran Kvantaliani" userId="120712e4-7e43-4c4b-a801-e52d715b7e2c" providerId="ADAL" clId="{AA791C2D-3964-489A-AE13-1F414EF1AADB}" dt="2024-11-06T10:42:04.763" v="6311" actId="571"/>
          <ac:spMkLst>
            <pc:docMk/>
            <pc:sldMk cId="2173114432" sldId="331"/>
            <ac:spMk id="21" creationId="{DE94EFF8-B6EE-D6A6-91A0-CDB81ABA11EC}"/>
          </ac:spMkLst>
        </pc:spChg>
        <pc:grpChg chg="add mod">
          <ac:chgData name="Amiran Kvantaliani" userId="120712e4-7e43-4c4b-a801-e52d715b7e2c" providerId="ADAL" clId="{AA791C2D-3964-489A-AE13-1F414EF1AADB}" dt="2024-11-07T17:50:42.368" v="9609" actId="1076"/>
          <ac:grpSpMkLst>
            <pc:docMk/>
            <pc:sldMk cId="2173114432" sldId="331"/>
            <ac:grpSpMk id="24" creationId="{1DE5C52F-0232-BD1F-7849-FD447717521D}"/>
          </ac:grpSpMkLst>
        </pc:grpChg>
        <pc:picChg chg="add mod">
          <ac:chgData name="Amiran Kvantaliani" userId="120712e4-7e43-4c4b-a801-e52d715b7e2c" providerId="ADAL" clId="{AA791C2D-3964-489A-AE13-1F414EF1AADB}" dt="2024-11-06T10:42:12.829" v="6313" actId="164"/>
          <ac:picMkLst>
            <pc:docMk/>
            <pc:sldMk cId="2173114432" sldId="331"/>
            <ac:picMk id="11" creationId="{15BF8A8D-314A-28CB-8918-6A9E0FA31AD2}"/>
          </ac:picMkLst>
        </pc:picChg>
        <pc:picChg chg="add del mod">
          <ac:chgData name="Amiran Kvantaliani" userId="120712e4-7e43-4c4b-a801-e52d715b7e2c" providerId="ADAL" clId="{AA791C2D-3964-489A-AE13-1F414EF1AADB}" dt="2024-11-06T10:42:12.829" v="6313" actId="164"/>
          <ac:picMkLst>
            <pc:docMk/>
            <pc:sldMk cId="2173114432" sldId="331"/>
            <ac:picMk id="12" creationId="{F28F23FE-A369-4940-9C63-C20D4157A9FB}"/>
          </ac:picMkLst>
        </pc:picChg>
        <pc:picChg chg="add mod">
          <ac:chgData name="Amiran Kvantaliani" userId="120712e4-7e43-4c4b-a801-e52d715b7e2c" providerId="ADAL" clId="{AA791C2D-3964-489A-AE13-1F414EF1AADB}" dt="2024-11-06T10:42:04.763" v="6311" actId="571"/>
          <ac:picMkLst>
            <pc:docMk/>
            <pc:sldMk cId="2173114432" sldId="331"/>
            <ac:picMk id="22" creationId="{286E1A2A-010A-8D58-1F63-F72AABE3BCB4}"/>
          </ac:picMkLst>
        </pc:picChg>
        <pc:picChg chg="add mod">
          <ac:chgData name="Amiran Kvantaliani" userId="120712e4-7e43-4c4b-a801-e52d715b7e2c" providerId="ADAL" clId="{AA791C2D-3964-489A-AE13-1F414EF1AADB}" dt="2024-11-06T10:42:04.763" v="6311" actId="571"/>
          <ac:picMkLst>
            <pc:docMk/>
            <pc:sldMk cId="2173114432" sldId="331"/>
            <ac:picMk id="23" creationId="{C780D506-162E-5027-026A-49351BB51D5D}"/>
          </ac:picMkLst>
        </pc:picChg>
      </pc:sldChg>
      <pc:sldChg chg="addSp delSp modSp add mod ord modShow modNotes">
        <pc:chgData name="Amiran Kvantaliani" userId="120712e4-7e43-4c4b-a801-e52d715b7e2c" providerId="ADAL" clId="{AA791C2D-3964-489A-AE13-1F414EF1AADB}" dt="2024-11-07T17:53:17.149" v="9617"/>
        <pc:sldMkLst>
          <pc:docMk/>
          <pc:sldMk cId="940479948" sldId="332"/>
        </pc:sldMkLst>
        <pc:spChg chg="add mod">
          <ac:chgData name="Amiran Kvantaliani" userId="120712e4-7e43-4c4b-a801-e52d715b7e2c" providerId="ADAL" clId="{AA791C2D-3964-489A-AE13-1F414EF1AADB}" dt="2024-11-06T10:43:43.331" v="6333"/>
          <ac:spMkLst>
            <pc:docMk/>
            <pc:sldMk cId="940479948" sldId="332"/>
            <ac:spMk id="2" creationId="{3440057D-BFFF-6355-A044-CB757ADA404E}"/>
          </ac:spMkLst>
        </pc:spChg>
        <pc:spChg chg="mod">
          <ac:chgData name="Amiran Kvantaliani" userId="120712e4-7e43-4c4b-a801-e52d715b7e2c" providerId="ADAL" clId="{AA791C2D-3964-489A-AE13-1F414EF1AADB}" dt="2024-11-06T10:44:13.398" v="6364" actId="1076"/>
          <ac:spMkLst>
            <pc:docMk/>
            <pc:sldMk cId="940479948" sldId="332"/>
            <ac:spMk id="3" creationId="{0557B75A-2E0D-529E-5A6F-67091AFE918A}"/>
          </ac:spMkLst>
        </pc:spChg>
        <pc:spChg chg="del mod">
          <ac:chgData name="Amiran Kvantaliani" userId="120712e4-7e43-4c4b-a801-e52d715b7e2c" providerId="ADAL" clId="{AA791C2D-3964-489A-AE13-1F414EF1AADB}" dt="2024-11-06T10:43:45.922" v="6334" actId="478"/>
          <ac:spMkLst>
            <pc:docMk/>
            <pc:sldMk cId="940479948" sldId="332"/>
            <ac:spMk id="4" creationId="{21B923E4-A909-53D6-FEFD-36A077E9FE10}"/>
          </ac:spMkLst>
        </pc:spChg>
        <pc:spChg chg="add mod">
          <ac:chgData name="Amiran Kvantaliani" userId="120712e4-7e43-4c4b-a801-e52d715b7e2c" providerId="ADAL" clId="{AA791C2D-3964-489A-AE13-1F414EF1AADB}" dt="2024-11-06T10:43:42.236" v="6332" actId="14100"/>
          <ac:spMkLst>
            <pc:docMk/>
            <pc:sldMk cId="940479948" sldId="332"/>
            <ac:spMk id="5" creationId="{B78F5C60-397B-38D3-F3F0-E4B539B1936F}"/>
          </ac:spMkLst>
        </pc:spChg>
        <pc:spChg chg="add mod">
          <ac:chgData name="Amiran Kvantaliani" userId="120712e4-7e43-4c4b-a801-e52d715b7e2c" providerId="ADAL" clId="{AA791C2D-3964-489A-AE13-1F414EF1AADB}" dt="2024-11-06T10:43:42.236" v="6332" actId="14100"/>
          <ac:spMkLst>
            <pc:docMk/>
            <pc:sldMk cId="940479948" sldId="332"/>
            <ac:spMk id="6" creationId="{ED87067C-C3C9-7DF0-7DF8-B841CE97EAC7}"/>
          </ac:spMkLst>
        </pc:spChg>
        <pc:spChg chg="add del mod">
          <ac:chgData name="Amiran Kvantaliani" userId="120712e4-7e43-4c4b-a801-e52d715b7e2c" providerId="ADAL" clId="{AA791C2D-3964-489A-AE13-1F414EF1AADB}" dt="2024-11-06T10:43:55.186" v="6339" actId="478"/>
          <ac:spMkLst>
            <pc:docMk/>
            <pc:sldMk cId="940479948" sldId="332"/>
            <ac:spMk id="7" creationId="{3A641827-A59C-222A-9FCA-71DCC98274F0}"/>
          </ac:spMkLst>
        </pc:spChg>
        <pc:spChg chg="add del mod">
          <ac:chgData name="Amiran Kvantaliani" userId="120712e4-7e43-4c4b-a801-e52d715b7e2c" providerId="ADAL" clId="{AA791C2D-3964-489A-AE13-1F414EF1AADB}" dt="2024-11-06T10:43:55.186" v="6339" actId="478"/>
          <ac:spMkLst>
            <pc:docMk/>
            <pc:sldMk cId="940479948" sldId="332"/>
            <ac:spMk id="8" creationId="{60A5CC54-5260-A80F-21A4-BBED6DE4A84A}"/>
          </ac:spMkLst>
        </pc:spChg>
        <pc:spChg chg="add del mod">
          <ac:chgData name="Amiran Kvantaliani" userId="120712e4-7e43-4c4b-a801-e52d715b7e2c" providerId="ADAL" clId="{AA791C2D-3964-489A-AE13-1F414EF1AADB}" dt="2024-11-06T10:43:55.186" v="6339" actId="478"/>
          <ac:spMkLst>
            <pc:docMk/>
            <pc:sldMk cId="940479948" sldId="332"/>
            <ac:spMk id="9" creationId="{29FD4823-E1AD-757E-E287-AC403FA8610B}"/>
          </ac:spMkLst>
        </pc:spChg>
        <pc:spChg chg="add del mod">
          <ac:chgData name="Amiran Kvantaliani" userId="120712e4-7e43-4c4b-a801-e52d715b7e2c" providerId="ADAL" clId="{AA791C2D-3964-489A-AE13-1F414EF1AADB}" dt="2024-11-06T10:45:46.125" v="6390" actId="478"/>
          <ac:spMkLst>
            <pc:docMk/>
            <pc:sldMk cId="940479948" sldId="332"/>
            <ac:spMk id="10" creationId="{569B9B5C-1FAF-EAE3-F6D1-E64235C48431}"/>
          </ac:spMkLst>
        </pc:spChg>
        <pc:spChg chg="add mod">
          <ac:chgData name="Amiran Kvantaliani" userId="120712e4-7e43-4c4b-a801-e52d715b7e2c" providerId="ADAL" clId="{AA791C2D-3964-489A-AE13-1F414EF1AADB}" dt="2024-11-06T10:49:26.627" v="6894" actId="20577"/>
          <ac:spMkLst>
            <pc:docMk/>
            <pc:sldMk cId="940479948" sldId="332"/>
            <ac:spMk id="11" creationId="{0D8D400A-B27F-961E-A553-C81B04F39C16}"/>
          </ac:spMkLst>
        </pc:spChg>
        <pc:spChg chg="add mod">
          <ac:chgData name="Amiran Kvantaliani" userId="120712e4-7e43-4c4b-a801-e52d715b7e2c" providerId="ADAL" clId="{AA791C2D-3964-489A-AE13-1F414EF1AADB}" dt="2024-11-06T10:52:14.903" v="7231" actId="1076"/>
          <ac:spMkLst>
            <pc:docMk/>
            <pc:sldMk cId="940479948" sldId="332"/>
            <ac:spMk id="12" creationId="{8FA2CBF0-AF92-3F79-EEB3-9C16745F74B0}"/>
          </ac:spMkLst>
        </pc:spChg>
        <pc:spChg chg="add mod">
          <ac:chgData name="Amiran Kvantaliani" userId="120712e4-7e43-4c4b-a801-e52d715b7e2c" providerId="ADAL" clId="{AA791C2D-3964-489A-AE13-1F414EF1AADB}" dt="2024-11-06T10:52:45.262" v="7236" actId="1076"/>
          <ac:spMkLst>
            <pc:docMk/>
            <pc:sldMk cId="940479948" sldId="332"/>
            <ac:spMk id="13" creationId="{3F80C74F-ED2D-D205-2A55-936D8D3A0E5F}"/>
          </ac:spMkLst>
        </pc:spChg>
      </pc:sldChg>
      <pc:sldChg chg="add del mod modShow modNotes">
        <pc:chgData name="Amiran Kvantaliani" userId="120712e4-7e43-4c4b-a801-e52d715b7e2c" providerId="ADAL" clId="{AA791C2D-3964-489A-AE13-1F414EF1AADB}" dt="2024-11-07T17:55:25.952" v="9641" actId="2696"/>
        <pc:sldMkLst>
          <pc:docMk/>
          <pc:sldMk cId="1995811221" sldId="33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miranKvantaliani\Downloads\imf-dm-export-20241106.xls"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pmcg-my.sharepoint.com/personal/a_kvantaliani_pmcginternational_com/Documents/Desktop/Pakistan/Pakistan.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1"/>
          <c:order val="1"/>
          <c:tx>
            <c:strRef>
              <c:f>Sheet1!$C$147</c:f>
              <c:strCache>
                <c:ptCount val="1"/>
                <c:pt idx="0">
                  <c:v>Real GDP Growth (annual %)</c:v>
                </c:pt>
              </c:strCache>
            </c:strRef>
          </c:tx>
          <c:spPr>
            <a:solidFill>
              <a:schemeClr val="accent2"/>
            </a:solidFill>
            <a:ln w="63500">
              <a:solidFill>
                <a:srgbClr val="00B050"/>
              </a:solidFill>
            </a:ln>
            <a:effectLst/>
          </c:spPr>
          <c:cat>
            <c:strRef>
              <c:f>Sheet1!$A$148:$A$184</c:f>
              <c:strCache>
                <c:ptCount val="37"/>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pt idx="23">
                  <c:v>2011</c:v>
                </c:pt>
                <c:pt idx="24">
                  <c:v>2012</c:v>
                </c:pt>
                <c:pt idx="25">
                  <c:v>2013</c:v>
                </c:pt>
                <c:pt idx="26">
                  <c:v>2014</c:v>
                </c:pt>
                <c:pt idx="27">
                  <c:v>2015</c:v>
                </c:pt>
                <c:pt idx="28">
                  <c:v>2016</c:v>
                </c:pt>
                <c:pt idx="29">
                  <c:v>2017</c:v>
                </c:pt>
                <c:pt idx="30">
                  <c:v>2018</c:v>
                </c:pt>
                <c:pt idx="31">
                  <c:v>2019</c:v>
                </c:pt>
                <c:pt idx="32">
                  <c:v>2020</c:v>
                </c:pt>
                <c:pt idx="33">
                  <c:v>2021</c:v>
                </c:pt>
                <c:pt idx="34">
                  <c:v>2022</c:v>
                </c:pt>
                <c:pt idx="35">
                  <c:v>2023</c:v>
                </c:pt>
                <c:pt idx="36">
                  <c:v>2024*</c:v>
                </c:pt>
              </c:strCache>
            </c:strRef>
          </c:cat>
          <c:val>
            <c:numRef>
              <c:f>Sheet1!$C$148:$C$184</c:f>
              <c:numCache>
                <c:formatCode>General</c:formatCode>
                <c:ptCount val="37"/>
                <c:pt idx="0">
                  <c:v>5.5555000000000003</c:v>
                </c:pt>
                <c:pt idx="1">
                  <c:v>-7.1938000000000004</c:v>
                </c:pt>
                <c:pt idx="2">
                  <c:v>-14.7888</c:v>
                </c:pt>
                <c:pt idx="3">
                  <c:v>-21.099900000000002</c:v>
                </c:pt>
                <c:pt idx="4">
                  <c:v>-44.899799999999999</c:v>
                </c:pt>
                <c:pt idx="5">
                  <c:v>-29.3002</c:v>
                </c:pt>
                <c:pt idx="6">
                  <c:v>-10.398199999999999</c:v>
                </c:pt>
                <c:pt idx="7">
                  <c:v>2.5966</c:v>
                </c:pt>
                <c:pt idx="8">
                  <c:v>11.202500000000001</c:v>
                </c:pt>
                <c:pt idx="9">
                  <c:v>10.520799999999999</c:v>
                </c:pt>
                <c:pt idx="10">
                  <c:v>3.1015000000000001</c:v>
                </c:pt>
                <c:pt idx="11">
                  <c:v>2.8673000000000002</c:v>
                </c:pt>
                <c:pt idx="12">
                  <c:v>1.8404</c:v>
                </c:pt>
                <c:pt idx="13">
                  <c:v>4.8072999999999997</c:v>
                </c:pt>
                <c:pt idx="14">
                  <c:v>5.4740000000000002</c:v>
                </c:pt>
                <c:pt idx="15">
                  <c:v>11.057</c:v>
                </c:pt>
                <c:pt idx="16">
                  <c:v>5.7927</c:v>
                </c:pt>
                <c:pt idx="17">
                  <c:v>9.5911000000000008</c:v>
                </c:pt>
                <c:pt idx="18">
                  <c:v>9.4215</c:v>
                </c:pt>
                <c:pt idx="19">
                  <c:v>12.5756</c:v>
                </c:pt>
                <c:pt idx="20">
                  <c:v>2.4216000000000002</c:v>
                </c:pt>
                <c:pt idx="21">
                  <c:v>-3.6507999999999998</c:v>
                </c:pt>
                <c:pt idx="22">
                  <c:v>6.2464000000000004</c:v>
                </c:pt>
                <c:pt idx="23">
                  <c:v>7.9343000000000004</c:v>
                </c:pt>
                <c:pt idx="24">
                  <c:v>6.5788000000000002</c:v>
                </c:pt>
                <c:pt idx="25">
                  <c:v>5.1329000000000002</c:v>
                </c:pt>
                <c:pt idx="26">
                  <c:v>4.0904999999999996</c:v>
                </c:pt>
                <c:pt idx="27">
                  <c:v>3.351</c:v>
                </c:pt>
                <c:pt idx="28">
                  <c:v>3.4502000000000002</c:v>
                </c:pt>
                <c:pt idx="29">
                  <c:v>5.1599000000000004</c:v>
                </c:pt>
                <c:pt idx="30">
                  <c:v>6.0620000000000003</c:v>
                </c:pt>
                <c:pt idx="31">
                  <c:v>5.3807</c:v>
                </c:pt>
                <c:pt idx="32">
                  <c:v>-6.2904999999999998</c:v>
                </c:pt>
                <c:pt idx="33">
                  <c:v>10.6442</c:v>
                </c:pt>
                <c:pt idx="34">
                  <c:v>10.958500000000001</c:v>
                </c:pt>
                <c:pt idx="35">
                  <c:v>7.4744999999999999</c:v>
                </c:pt>
                <c:pt idx="36">
                  <c:v>8.1999999999999993</c:v>
                </c:pt>
              </c:numCache>
            </c:numRef>
          </c:val>
          <c:extLst>
            <c:ext xmlns:c16="http://schemas.microsoft.com/office/drawing/2014/chart" uri="{C3380CC4-5D6E-409C-BE32-E72D297353CC}">
              <c16:uniqueId val="{00000001-54FB-4CC1-A20C-2C9DC0FDBD0B}"/>
            </c:ext>
          </c:extLst>
        </c:ser>
        <c:dLbls>
          <c:showLegendKey val="0"/>
          <c:showVal val="0"/>
          <c:showCatName val="0"/>
          <c:showSerName val="0"/>
          <c:showPercent val="0"/>
          <c:showBubbleSize val="0"/>
        </c:dLbls>
        <c:axId val="1193034031"/>
        <c:axId val="1193034511"/>
      </c:areaChart>
      <c:barChart>
        <c:barDir val="col"/>
        <c:grouping val="clustered"/>
        <c:varyColors val="0"/>
        <c:ser>
          <c:idx val="0"/>
          <c:order val="0"/>
          <c:tx>
            <c:strRef>
              <c:f>Sheet1!$B$147</c:f>
              <c:strCache>
                <c:ptCount val="1"/>
                <c:pt idx="0">
                  <c:v>Nominal GDP ($ Billion)</c:v>
                </c:pt>
              </c:strCache>
            </c:strRef>
          </c:tx>
          <c:spPr>
            <a:solidFill>
              <a:srgbClr val="4B3B69"/>
            </a:solidFill>
            <a:ln>
              <a:solidFill>
                <a:schemeClr val="bg1"/>
              </a:solidFill>
            </a:ln>
            <a:effectLst/>
          </c:spPr>
          <c:invertIfNegative val="0"/>
          <c:cat>
            <c:strRef>
              <c:f>Sheet1!$A$148:$A$184</c:f>
              <c:strCache>
                <c:ptCount val="37"/>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pt idx="23">
                  <c:v>2011</c:v>
                </c:pt>
                <c:pt idx="24">
                  <c:v>2012</c:v>
                </c:pt>
                <c:pt idx="25">
                  <c:v>2013</c:v>
                </c:pt>
                <c:pt idx="26">
                  <c:v>2014</c:v>
                </c:pt>
                <c:pt idx="27">
                  <c:v>2015</c:v>
                </c:pt>
                <c:pt idx="28">
                  <c:v>2016</c:v>
                </c:pt>
                <c:pt idx="29">
                  <c:v>2017</c:v>
                </c:pt>
                <c:pt idx="30">
                  <c:v>2018</c:v>
                </c:pt>
                <c:pt idx="31">
                  <c:v>2019</c:v>
                </c:pt>
                <c:pt idx="32">
                  <c:v>2020</c:v>
                </c:pt>
                <c:pt idx="33">
                  <c:v>2021</c:v>
                </c:pt>
                <c:pt idx="34">
                  <c:v>2022</c:v>
                </c:pt>
                <c:pt idx="35">
                  <c:v>2023</c:v>
                </c:pt>
                <c:pt idx="36">
                  <c:v>2024*</c:v>
                </c:pt>
              </c:strCache>
            </c:strRef>
          </c:cat>
          <c:val>
            <c:numRef>
              <c:f>Sheet1!$B$148:$B$184</c:f>
              <c:numCache>
                <c:formatCode>General</c:formatCode>
                <c:ptCount val="37"/>
                <c:pt idx="0">
                  <c:v>1.4E-2</c:v>
                </c:pt>
                <c:pt idx="1">
                  <c:v>1.4E-2</c:v>
                </c:pt>
                <c:pt idx="2">
                  <c:v>7.5</c:v>
                </c:pt>
                <c:pt idx="3">
                  <c:v>6.4</c:v>
                </c:pt>
                <c:pt idx="4">
                  <c:v>3.73</c:v>
                </c:pt>
                <c:pt idx="5">
                  <c:v>2.7</c:v>
                </c:pt>
                <c:pt idx="6">
                  <c:v>2.5099999999999998</c:v>
                </c:pt>
                <c:pt idx="7">
                  <c:v>2.69</c:v>
                </c:pt>
                <c:pt idx="8">
                  <c:v>3.09</c:v>
                </c:pt>
                <c:pt idx="9">
                  <c:v>3.51</c:v>
                </c:pt>
                <c:pt idx="10">
                  <c:v>3.61</c:v>
                </c:pt>
                <c:pt idx="11">
                  <c:v>2.8</c:v>
                </c:pt>
                <c:pt idx="12">
                  <c:v>3.06</c:v>
                </c:pt>
                <c:pt idx="13">
                  <c:v>3.22</c:v>
                </c:pt>
                <c:pt idx="14">
                  <c:v>3.39</c:v>
                </c:pt>
                <c:pt idx="15">
                  <c:v>3.99</c:v>
                </c:pt>
                <c:pt idx="16">
                  <c:v>5.13</c:v>
                </c:pt>
                <c:pt idx="17">
                  <c:v>6.41</c:v>
                </c:pt>
                <c:pt idx="18">
                  <c:v>7.75</c:v>
                </c:pt>
                <c:pt idx="19">
                  <c:v>10.17</c:v>
                </c:pt>
                <c:pt idx="20">
                  <c:v>12.78</c:v>
                </c:pt>
                <c:pt idx="21">
                  <c:v>10.77</c:v>
                </c:pt>
                <c:pt idx="22">
                  <c:v>12.43</c:v>
                </c:pt>
                <c:pt idx="23">
                  <c:v>15.48</c:v>
                </c:pt>
                <c:pt idx="24">
                  <c:v>16.89</c:v>
                </c:pt>
                <c:pt idx="25">
                  <c:v>17.52</c:v>
                </c:pt>
                <c:pt idx="26">
                  <c:v>17.97</c:v>
                </c:pt>
                <c:pt idx="27">
                  <c:v>15.22</c:v>
                </c:pt>
                <c:pt idx="28">
                  <c:v>15.44</c:v>
                </c:pt>
                <c:pt idx="29">
                  <c:v>16.47</c:v>
                </c:pt>
                <c:pt idx="30">
                  <c:v>17.899999999999999</c:v>
                </c:pt>
                <c:pt idx="31">
                  <c:v>17.64</c:v>
                </c:pt>
                <c:pt idx="32">
                  <c:v>16.11</c:v>
                </c:pt>
                <c:pt idx="33">
                  <c:v>18.850000000000001</c:v>
                </c:pt>
                <c:pt idx="34">
                  <c:v>24.98</c:v>
                </c:pt>
                <c:pt idx="35">
                  <c:v>30.54</c:v>
                </c:pt>
                <c:pt idx="36">
                  <c:v>33.19</c:v>
                </c:pt>
              </c:numCache>
            </c:numRef>
          </c:val>
          <c:extLst>
            <c:ext xmlns:c16="http://schemas.microsoft.com/office/drawing/2014/chart" uri="{C3380CC4-5D6E-409C-BE32-E72D297353CC}">
              <c16:uniqueId val="{00000000-54FB-4CC1-A20C-2C9DC0FDBD0B}"/>
            </c:ext>
          </c:extLst>
        </c:ser>
        <c:dLbls>
          <c:showLegendKey val="0"/>
          <c:showVal val="0"/>
          <c:showCatName val="0"/>
          <c:showSerName val="0"/>
          <c:showPercent val="0"/>
          <c:showBubbleSize val="0"/>
        </c:dLbls>
        <c:gapWidth val="150"/>
        <c:axId val="1193034031"/>
        <c:axId val="1193034511"/>
      </c:barChart>
      <c:catAx>
        <c:axId val="1193034031"/>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193034511"/>
        <c:crosses val="autoZero"/>
        <c:auto val="1"/>
        <c:lblAlgn val="ctr"/>
        <c:lblOffset val="100"/>
        <c:noMultiLvlLbl val="0"/>
      </c:catAx>
      <c:valAx>
        <c:axId val="1193034511"/>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1930340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Sheet1!$AC$245</c:f>
              <c:strCache>
                <c:ptCount val="1"/>
                <c:pt idx="0">
                  <c:v>Property Tax Total (Mln. GEL) </c:v>
                </c:pt>
              </c:strCache>
            </c:strRef>
          </c:tx>
          <c:spPr>
            <a:solidFill>
              <a:srgbClr val="4B3B69"/>
            </a:solidFill>
            <a:ln>
              <a:solidFill>
                <a:schemeClr val="bg1"/>
              </a:solidFill>
            </a:ln>
            <a:effectLst/>
          </c:spPr>
          <c:invertIfNegative val="0"/>
          <c:cat>
            <c:numRef>
              <c:f>Sheet1!$AB$246:$AB$256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Sheet1!$AC$246:$AC$256</c:f>
              <c:numCache>
                <c:formatCode>General</c:formatCode>
                <c:ptCount val="11"/>
                <c:pt idx="0">
                  <c:v>62</c:v>
                </c:pt>
                <c:pt idx="1">
                  <c:v>85.9</c:v>
                </c:pt>
                <c:pt idx="2">
                  <c:v>131.9</c:v>
                </c:pt>
                <c:pt idx="3">
                  <c:v>191.8</c:v>
                </c:pt>
                <c:pt idx="4">
                  <c:v>230.1</c:v>
                </c:pt>
                <c:pt idx="5">
                  <c:v>245.9</c:v>
                </c:pt>
                <c:pt idx="6">
                  <c:v>363.4</c:v>
                </c:pt>
                <c:pt idx="7">
                  <c:v>441.2</c:v>
                </c:pt>
                <c:pt idx="8">
                  <c:v>433.7</c:v>
                </c:pt>
                <c:pt idx="9">
                  <c:v>603.5</c:v>
                </c:pt>
                <c:pt idx="10">
                  <c:v>648.4</c:v>
                </c:pt>
              </c:numCache>
            </c:numRef>
          </c:val>
          <c:extLst>
            <c:ext xmlns:c16="http://schemas.microsoft.com/office/drawing/2014/chart" uri="{C3380CC4-5D6E-409C-BE32-E72D297353CC}">
              <c16:uniqueId val="{00000000-9D78-4417-83F3-05097220AC0D}"/>
            </c:ext>
          </c:extLst>
        </c:ser>
        <c:dLbls>
          <c:showLegendKey val="0"/>
          <c:showVal val="0"/>
          <c:showCatName val="0"/>
          <c:showSerName val="0"/>
          <c:showPercent val="0"/>
          <c:showBubbleSize val="0"/>
        </c:dLbls>
        <c:gapWidth val="219"/>
        <c:overlap val="-27"/>
        <c:axId val="1762340511"/>
        <c:axId val="1762343391"/>
      </c:barChart>
      <c:lineChart>
        <c:grouping val="standard"/>
        <c:varyColors val="0"/>
        <c:ser>
          <c:idx val="1"/>
          <c:order val="1"/>
          <c:tx>
            <c:strRef>
              <c:f>Sheet1!$AD$245</c:f>
              <c:strCache>
                <c:ptCount val="1"/>
                <c:pt idx="0">
                  <c:v>% of Tax Revenue</c:v>
                </c:pt>
              </c:strCache>
            </c:strRef>
          </c:tx>
          <c:spPr>
            <a:ln w="63500" cap="rnd">
              <a:solidFill>
                <a:srgbClr val="C00000"/>
              </a:solidFill>
              <a:round/>
            </a:ln>
            <a:effectLst/>
          </c:spPr>
          <c:marker>
            <c:symbol val="none"/>
          </c:marker>
          <c:cat>
            <c:numRef>
              <c:f>Sheet1!$AB$246:$AB$256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Sheet1!$AD$246:$AD$256</c:f>
              <c:numCache>
                <c:formatCode>General</c:formatCode>
                <c:ptCount val="11"/>
                <c:pt idx="0">
                  <c:v>4.0999999999999996</c:v>
                </c:pt>
                <c:pt idx="1">
                  <c:v>3.2</c:v>
                </c:pt>
                <c:pt idx="2">
                  <c:v>2.8</c:v>
                </c:pt>
                <c:pt idx="3">
                  <c:v>3.9</c:v>
                </c:pt>
                <c:pt idx="4">
                  <c:v>3.4</c:v>
                </c:pt>
                <c:pt idx="5">
                  <c:v>3.4</c:v>
                </c:pt>
                <c:pt idx="6">
                  <c:v>4.0999999999999996</c:v>
                </c:pt>
                <c:pt idx="7">
                  <c:v>4.2</c:v>
                </c:pt>
                <c:pt idx="8">
                  <c:v>4</c:v>
                </c:pt>
                <c:pt idx="9">
                  <c:v>3.5</c:v>
                </c:pt>
                <c:pt idx="10">
                  <c:v>3.3</c:v>
                </c:pt>
              </c:numCache>
            </c:numRef>
          </c:val>
          <c:smooth val="0"/>
          <c:extLst>
            <c:ext xmlns:c16="http://schemas.microsoft.com/office/drawing/2014/chart" uri="{C3380CC4-5D6E-409C-BE32-E72D297353CC}">
              <c16:uniqueId val="{00000001-9D78-4417-83F3-05097220AC0D}"/>
            </c:ext>
          </c:extLst>
        </c:ser>
        <c:ser>
          <c:idx val="2"/>
          <c:order val="2"/>
          <c:tx>
            <c:strRef>
              <c:f>Sheet1!$AE$245</c:f>
              <c:strCache>
                <c:ptCount val="1"/>
                <c:pt idx="0">
                  <c:v>% of GDP</c:v>
                </c:pt>
              </c:strCache>
            </c:strRef>
          </c:tx>
          <c:spPr>
            <a:ln w="63500" cap="rnd">
              <a:solidFill>
                <a:srgbClr val="00B050"/>
              </a:solidFill>
              <a:round/>
            </a:ln>
            <a:effectLst/>
          </c:spPr>
          <c:marker>
            <c:symbol val="none"/>
          </c:marker>
          <c:cat>
            <c:numRef>
              <c:f>Sheet1!$AB$246:$AB$256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Sheet1!$AE$246:$AE$256</c:f>
              <c:numCache>
                <c:formatCode>General</c:formatCode>
                <c:ptCount val="11"/>
                <c:pt idx="0">
                  <c:v>0.6</c:v>
                </c:pt>
                <c:pt idx="1">
                  <c:v>0.6</c:v>
                </c:pt>
                <c:pt idx="2">
                  <c:v>0.7</c:v>
                </c:pt>
                <c:pt idx="3">
                  <c:v>0.9</c:v>
                </c:pt>
                <c:pt idx="4">
                  <c:v>0.8</c:v>
                </c:pt>
                <c:pt idx="5">
                  <c:v>0.8</c:v>
                </c:pt>
                <c:pt idx="6">
                  <c:v>1</c:v>
                </c:pt>
                <c:pt idx="7">
                  <c:v>0.9</c:v>
                </c:pt>
                <c:pt idx="8">
                  <c:v>0.8</c:v>
                </c:pt>
                <c:pt idx="9">
                  <c:v>0.8</c:v>
                </c:pt>
                <c:pt idx="10">
                  <c:v>0.8</c:v>
                </c:pt>
              </c:numCache>
            </c:numRef>
          </c:val>
          <c:smooth val="0"/>
          <c:extLst>
            <c:ext xmlns:c16="http://schemas.microsoft.com/office/drawing/2014/chart" uri="{C3380CC4-5D6E-409C-BE32-E72D297353CC}">
              <c16:uniqueId val="{00000002-9D78-4417-83F3-05097220AC0D}"/>
            </c:ext>
          </c:extLst>
        </c:ser>
        <c:dLbls>
          <c:showLegendKey val="0"/>
          <c:showVal val="0"/>
          <c:showCatName val="0"/>
          <c:showSerName val="0"/>
          <c:showPercent val="0"/>
          <c:showBubbleSize val="0"/>
        </c:dLbls>
        <c:marker val="1"/>
        <c:smooth val="0"/>
        <c:axId val="1738829135"/>
        <c:axId val="1738828655"/>
      </c:lineChart>
      <c:catAx>
        <c:axId val="1762340511"/>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62343391"/>
        <c:crosses val="autoZero"/>
        <c:auto val="1"/>
        <c:lblAlgn val="ctr"/>
        <c:lblOffset val="100"/>
        <c:noMultiLvlLbl val="0"/>
      </c:catAx>
      <c:valAx>
        <c:axId val="1762343391"/>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62340511"/>
        <c:crosses val="autoZero"/>
        <c:crossBetween val="between"/>
      </c:valAx>
      <c:valAx>
        <c:axId val="1738828655"/>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38829135"/>
        <c:crosses val="max"/>
        <c:crossBetween val="between"/>
      </c:valAx>
      <c:catAx>
        <c:axId val="1738829135"/>
        <c:scaling>
          <c:orientation val="minMax"/>
        </c:scaling>
        <c:delete val="1"/>
        <c:axPos val="b"/>
        <c:numFmt formatCode="General" sourceLinked="1"/>
        <c:majorTickMark val="out"/>
        <c:minorTickMark val="none"/>
        <c:tickLblPos val="nextTo"/>
        <c:crossAx val="1738828655"/>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Sheet1!$W$245</c:f>
              <c:strCache>
                <c:ptCount val="1"/>
                <c:pt idx="0">
                  <c:v>Customs Duty Total (Mln. GEL) </c:v>
                </c:pt>
              </c:strCache>
            </c:strRef>
          </c:tx>
          <c:spPr>
            <a:solidFill>
              <a:srgbClr val="4B3B69"/>
            </a:solidFill>
            <a:ln>
              <a:solidFill>
                <a:schemeClr val="bg1"/>
              </a:solidFill>
            </a:ln>
            <a:effectLst/>
          </c:spPr>
          <c:invertIfNegative val="0"/>
          <c:cat>
            <c:numRef>
              <c:f>Sheet1!$V$246:$V$256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Sheet1!$W$246:$W$256</c:f>
              <c:numCache>
                <c:formatCode>General</c:formatCode>
                <c:ptCount val="11"/>
                <c:pt idx="0">
                  <c:v>143.9</c:v>
                </c:pt>
                <c:pt idx="1">
                  <c:v>132.4</c:v>
                </c:pt>
                <c:pt idx="2">
                  <c:v>51.9</c:v>
                </c:pt>
                <c:pt idx="3">
                  <c:v>70.400000000000006</c:v>
                </c:pt>
                <c:pt idx="4">
                  <c:v>90.1</c:v>
                </c:pt>
                <c:pt idx="5">
                  <c:v>94.9</c:v>
                </c:pt>
                <c:pt idx="6">
                  <c:v>70.099999999999994</c:v>
                </c:pt>
                <c:pt idx="7">
                  <c:v>73.400000000000006</c:v>
                </c:pt>
                <c:pt idx="8">
                  <c:v>74.400000000000006</c:v>
                </c:pt>
                <c:pt idx="9">
                  <c:v>126</c:v>
                </c:pt>
                <c:pt idx="10">
                  <c:v>151.19999999999999</c:v>
                </c:pt>
              </c:numCache>
            </c:numRef>
          </c:val>
          <c:extLst>
            <c:ext xmlns:c16="http://schemas.microsoft.com/office/drawing/2014/chart" uri="{C3380CC4-5D6E-409C-BE32-E72D297353CC}">
              <c16:uniqueId val="{00000000-70CE-435F-A60A-B143FC6854F6}"/>
            </c:ext>
          </c:extLst>
        </c:ser>
        <c:dLbls>
          <c:showLegendKey val="0"/>
          <c:showVal val="0"/>
          <c:showCatName val="0"/>
          <c:showSerName val="0"/>
          <c:showPercent val="0"/>
          <c:showBubbleSize val="0"/>
        </c:dLbls>
        <c:gapWidth val="219"/>
        <c:overlap val="-27"/>
        <c:axId val="1709000128"/>
        <c:axId val="1709005888"/>
      </c:barChart>
      <c:lineChart>
        <c:grouping val="standard"/>
        <c:varyColors val="0"/>
        <c:ser>
          <c:idx val="1"/>
          <c:order val="1"/>
          <c:tx>
            <c:strRef>
              <c:f>Sheet1!$X$245</c:f>
              <c:strCache>
                <c:ptCount val="1"/>
                <c:pt idx="0">
                  <c:v>% of Tax Revenue</c:v>
                </c:pt>
              </c:strCache>
            </c:strRef>
          </c:tx>
          <c:spPr>
            <a:ln w="63500" cap="rnd">
              <a:solidFill>
                <a:srgbClr val="C00000"/>
              </a:solidFill>
              <a:round/>
            </a:ln>
            <a:effectLst/>
          </c:spPr>
          <c:marker>
            <c:symbol val="none"/>
          </c:marker>
          <c:cat>
            <c:numRef>
              <c:f>Sheet1!$V$246:$V$256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Sheet1!$X$246:$X$256</c:f>
              <c:numCache>
                <c:formatCode>General</c:formatCode>
                <c:ptCount val="11"/>
                <c:pt idx="0">
                  <c:v>9.4</c:v>
                </c:pt>
                <c:pt idx="1">
                  <c:v>5</c:v>
                </c:pt>
                <c:pt idx="2">
                  <c:v>1</c:v>
                </c:pt>
                <c:pt idx="3">
                  <c:v>1.4</c:v>
                </c:pt>
                <c:pt idx="4">
                  <c:v>1.4</c:v>
                </c:pt>
                <c:pt idx="5">
                  <c:v>1.3</c:v>
                </c:pt>
                <c:pt idx="6">
                  <c:v>0.8</c:v>
                </c:pt>
                <c:pt idx="7">
                  <c:v>0.7</c:v>
                </c:pt>
                <c:pt idx="8">
                  <c:v>0.7</c:v>
                </c:pt>
                <c:pt idx="9">
                  <c:v>0.7</c:v>
                </c:pt>
                <c:pt idx="10">
                  <c:v>0.8</c:v>
                </c:pt>
              </c:numCache>
            </c:numRef>
          </c:val>
          <c:smooth val="0"/>
          <c:extLst>
            <c:ext xmlns:c16="http://schemas.microsoft.com/office/drawing/2014/chart" uri="{C3380CC4-5D6E-409C-BE32-E72D297353CC}">
              <c16:uniqueId val="{00000001-70CE-435F-A60A-B143FC6854F6}"/>
            </c:ext>
          </c:extLst>
        </c:ser>
        <c:ser>
          <c:idx val="2"/>
          <c:order val="2"/>
          <c:tx>
            <c:strRef>
              <c:f>Sheet1!$Y$245</c:f>
              <c:strCache>
                <c:ptCount val="1"/>
                <c:pt idx="0">
                  <c:v>% of GDP</c:v>
                </c:pt>
              </c:strCache>
            </c:strRef>
          </c:tx>
          <c:spPr>
            <a:ln w="63500" cap="rnd">
              <a:solidFill>
                <a:schemeClr val="accent3"/>
              </a:solidFill>
              <a:round/>
            </a:ln>
            <a:effectLst/>
          </c:spPr>
          <c:marker>
            <c:symbol val="none"/>
          </c:marker>
          <c:cat>
            <c:numRef>
              <c:f>Sheet1!$V$246:$V$256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Sheet1!$Y$246:$Y$256</c:f>
              <c:numCache>
                <c:formatCode>General</c:formatCode>
                <c:ptCount val="11"/>
                <c:pt idx="0">
                  <c:v>1.5</c:v>
                </c:pt>
                <c:pt idx="1">
                  <c:v>0.9</c:v>
                </c:pt>
                <c:pt idx="2">
                  <c:v>0.3</c:v>
                </c:pt>
                <c:pt idx="3">
                  <c:v>0.3</c:v>
                </c:pt>
                <c:pt idx="4">
                  <c:v>0.3</c:v>
                </c:pt>
                <c:pt idx="5">
                  <c:v>0.3</c:v>
                </c:pt>
                <c:pt idx="6">
                  <c:v>0.2</c:v>
                </c:pt>
                <c:pt idx="7">
                  <c:v>0.2</c:v>
                </c:pt>
                <c:pt idx="8">
                  <c:v>0.2</c:v>
                </c:pt>
                <c:pt idx="9">
                  <c:v>0.2</c:v>
                </c:pt>
                <c:pt idx="10">
                  <c:v>0.2</c:v>
                </c:pt>
              </c:numCache>
            </c:numRef>
          </c:val>
          <c:smooth val="0"/>
          <c:extLst>
            <c:ext xmlns:c16="http://schemas.microsoft.com/office/drawing/2014/chart" uri="{C3380CC4-5D6E-409C-BE32-E72D297353CC}">
              <c16:uniqueId val="{00000002-70CE-435F-A60A-B143FC6854F6}"/>
            </c:ext>
          </c:extLst>
        </c:ser>
        <c:dLbls>
          <c:showLegendKey val="0"/>
          <c:showVal val="0"/>
          <c:showCatName val="0"/>
          <c:showSerName val="0"/>
          <c:showPercent val="0"/>
          <c:showBubbleSize val="0"/>
        </c:dLbls>
        <c:marker val="1"/>
        <c:smooth val="0"/>
        <c:axId val="1708999648"/>
        <c:axId val="1709005408"/>
      </c:lineChart>
      <c:catAx>
        <c:axId val="1709000128"/>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09005888"/>
        <c:crosses val="autoZero"/>
        <c:auto val="1"/>
        <c:lblAlgn val="ctr"/>
        <c:lblOffset val="100"/>
        <c:noMultiLvlLbl val="0"/>
      </c:catAx>
      <c:valAx>
        <c:axId val="1709005888"/>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09000128"/>
        <c:crosses val="autoZero"/>
        <c:crossBetween val="between"/>
      </c:valAx>
      <c:valAx>
        <c:axId val="1709005408"/>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08999648"/>
        <c:crosses val="max"/>
        <c:crossBetween val="between"/>
      </c:valAx>
      <c:catAx>
        <c:axId val="1708999648"/>
        <c:scaling>
          <c:orientation val="minMax"/>
        </c:scaling>
        <c:delete val="1"/>
        <c:axPos val="b"/>
        <c:numFmt formatCode="General" sourceLinked="1"/>
        <c:majorTickMark val="out"/>
        <c:minorTickMark val="none"/>
        <c:tickLblPos val="nextTo"/>
        <c:crossAx val="170900540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Sheet1!$B$124</c:f>
              <c:strCache>
                <c:ptCount val="1"/>
                <c:pt idx="0">
                  <c:v>Ease of Doing Business</c:v>
                </c:pt>
              </c:strCache>
            </c:strRef>
          </c:tx>
          <c:spPr>
            <a:solidFill>
              <a:srgbClr val="4B3B69"/>
            </a:solidFill>
            <a:ln>
              <a:solidFill>
                <a:schemeClr val="bg1"/>
              </a:solidFill>
            </a:ln>
            <a:effectLst/>
          </c:spPr>
          <c:invertIfNegative val="0"/>
          <c:cat>
            <c:numRef>
              <c:f>Sheet1!$A$125:$A$139</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Sheet1!$B$125:$B$139</c:f>
              <c:numCache>
                <c:formatCode>General</c:formatCode>
                <c:ptCount val="15"/>
                <c:pt idx="0">
                  <c:v>100</c:v>
                </c:pt>
                <c:pt idx="1">
                  <c:v>37</c:v>
                </c:pt>
                <c:pt idx="2">
                  <c:v>18</c:v>
                </c:pt>
                <c:pt idx="3">
                  <c:v>15</c:v>
                </c:pt>
                <c:pt idx="4">
                  <c:v>11</c:v>
                </c:pt>
                <c:pt idx="5">
                  <c:v>12</c:v>
                </c:pt>
                <c:pt idx="6">
                  <c:v>16</c:v>
                </c:pt>
                <c:pt idx="7">
                  <c:v>9</c:v>
                </c:pt>
                <c:pt idx="8">
                  <c:v>8</c:v>
                </c:pt>
                <c:pt idx="9">
                  <c:v>15</c:v>
                </c:pt>
                <c:pt idx="10">
                  <c:v>24</c:v>
                </c:pt>
                <c:pt idx="11">
                  <c:v>16</c:v>
                </c:pt>
                <c:pt idx="12">
                  <c:v>9</c:v>
                </c:pt>
                <c:pt idx="13">
                  <c:v>6</c:v>
                </c:pt>
                <c:pt idx="14">
                  <c:v>7</c:v>
                </c:pt>
              </c:numCache>
            </c:numRef>
          </c:val>
          <c:extLst>
            <c:ext xmlns:c16="http://schemas.microsoft.com/office/drawing/2014/chart" uri="{C3380CC4-5D6E-409C-BE32-E72D297353CC}">
              <c16:uniqueId val="{00000000-9990-4496-828C-B0AD9E1E60A7}"/>
            </c:ext>
          </c:extLst>
        </c:ser>
        <c:dLbls>
          <c:showLegendKey val="0"/>
          <c:showVal val="0"/>
          <c:showCatName val="0"/>
          <c:showSerName val="0"/>
          <c:showPercent val="0"/>
          <c:showBubbleSize val="0"/>
        </c:dLbls>
        <c:gapWidth val="150"/>
        <c:axId val="417479007"/>
        <c:axId val="500719711"/>
      </c:barChart>
      <c:lineChart>
        <c:grouping val="standard"/>
        <c:varyColors val="0"/>
        <c:ser>
          <c:idx val="1"/>
          <c:order val="1"/>
          <c:tx>
            <c:strRef>
              <c:f>Sheet1!$C$124</c:f>
              <c:strCache>
                <c:ptCount val="1"/>
                <c:pt idx="0">
                  <c:v>Starting a Business </c:v>
                </c:pt>
              </c:strCache>
            </c:strRef>
          </c:tx>
          <c:spPr>
            <a:ln w="63500" cap="rnd">
              <a:solidFill>
                <a:schemeClr val="accent2"/>
              </a:solidFill>
              <a:round/>
            </a:ln>
            <a:effectLst/>
          </c:spPr>
          <c:marker>
            <c:symbol val="none"/>
          </c:marker>
          <c:cat>
            <c:numRef>
              <c:f>Sheet1!$A$125:$A$139</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Sheet1!$C$125:$C$139</c:f>
              <c:numCache>
                <c:formatCode>General</c:formatCode>
                <c:ptCount val="15"/>
                <c:pt idx="1">
                  <c:v>36</c:v>
                </c:pt>
                <c:pt idx="2">
                  <c:v>10</c:v>
                </c:pt>
                <c:pt idx="3">
                  <c:v>4</c:v>
                </c:pt>
                <c:pt idx="4">
                  <c:v>5</c:v>
                </c:pt>
                <c:pt idx="5">
                  <c:v>8</c:v>
                </c:pt>
                <c:pt idx="6">
                  <c:v>7</c:v>
                </c:pt>
                <c:pt idx="7">
                  <c:v>7</c:v>
                </c:pt>
                <c:pt idx="8">
                  <c:v>8</c:v>
                </c:pt>
                <c:pt idx="9">
                  <c:v>5</c:v>
                </c:pt>
                <c:pt idx="10">
                  <c:v>6</c:v>
                </c:pt>
                <c:pt idx="11">
                  <c:v>8</c:v>
                </c:pt>
                <c:pt idx="12">
                  <c:v>4</c:v>
                </c:pt>
                <c:pt idx="13">
                  <c:v>2</c:v>
                </c:pt>
                <c:pt idx="14">
                  <c:v>2</c:v>
                </c:pt>
              </c:numCache>
            </c:numRef>
          </c:val>
          <c:smooth val="0"/>
          <c:extLst>
            <c:ext xmlns:c16="http://schemas.microsoft.com/office/drawing/2014/chart" uri="{C3380CC4-5D6E-409C-BE32-E72D297353CC}">
              <c16:uniqueId val="{00000001-9990-4496-828C-B0AD9E1E60A7}"/>
            </c:ext>
          </c:extLst>
        </c:ser>
        <c:ser>
          <c:idx val="2"/>
          <c:order val="2"/>
          <c:tx>
            <c:strRef>
              <c:f>Sheet1!$D$124</c:f>
              <c:strCache>
                <c:ptCount val="1"/>
                <c:pt idx="0">
                  <c:v>Dealing with Construction Permits</c:v>
                </c:pt>
              </c:strCache>
            </c:strRef>
          </c:tx>
          <c:spPr>
            <a:ln w="63500" cap="rnd">
              <a:solidFill>
                <a:srgbClr val="0070C0"/>
              </a:solidFill>
              <a:round/>
            </a:ln>
            <a:effectLst/>
          </c:spPr>
          <c:marker>
            <c:symbol val="none"/>
          </c:marker>
          <c:cat>
            <c:numRef>
              <c:f>Sheet1!$A$125:$A$139</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Sheet1!$D$125:$D$139</c:f>
              <c:numCache>
                <c:formatCode>General</c:formatCode>
                <c:ptCount val="15"/>
                <c:pt idx="1">
                  <c:v>42</c:v>
                </c:pt>
                <c:pt idx="2">
                  <c:v>11</c:v>
                </c:pt>
                <c:pt idx="3">
                  <c:v>10</c:v>
                </c:pt>
                <c:pt idx="4">
                  <c:v>7</c:v>
                </c:pt>
                <c:pt idx="5">
                  <c:v>7</c:v>
                </c:pt>
                <c:pt idx="6">
                  <c:v>4</c:v>
                </c:pt>
                <c:pt idx="7">
                  <c:v>3</c:v>
                </c:pt>
                <c:pt idx="8">
                  <c:v>2</c:v>
                </c:pt>
                <c:pt idx="9">
                  <c:v>3</c:v>
                </c:pt>
                <c:pt idx="10">
                  <c:v>11</c:v>
                </c:pt>
                <c:pt idx="11">
                  <c:v>8</c:v>
                </c:pt>
                <c:pt idx="12">
                  <c:v>29</c:v>
                </c:pt>
                <c:pt idx="13">
                  <c:v>27</c:v>
                </c:pt>
                <c:pt idx="14">
                  <c:v>21</c:v>
                </c:pt>
              </c:numCache>
            </c:numRef>
          </c:val>
          <c:smooth val="0"/>
          <c:extLst>
            <c:ext xmlns:c16="http://schemas.microsoft.com/office/drawing/2014/chart" uri="{C3380CC4-5D6E-409C-BE32-E72D297353CC}">
              <c16:uniqueId val="{00000002-9990-4496-828C-B0AD9E1E60A7}"/>
            </c:ext>
          </c:extLst>
        </c:ser>
        <c:ser>
          <c:idx val="3"/>
          <c:order val="3"/>
          <c:tx>
            <c:strRef>
              <c:f>Sheet1!$E$124</c:f>
              <c:strCache>
                <c:ptCount val="1"/>
                <c:pt idx="0">
                  <c:v>Registrating Property</c:v>
                </c:pt>
              </c:strCache>
            </c:strRef>
          </c:tx>
          <c:spPr>
            <a:ln w="63500" cap="rnd">
              <a:solidFill>
                <a:schemeClr val="accent4"/>
              </a:solidFill>
              <a:round/>
            </a:ln>
            <a:effectLst/>
          </c:spPr>
          <c:marker>
            <c:symbol val="none"/>
          </c:marker>
          <c:cat>
            <c:numRef>
              <c:f>Sheet1!$A$125:$A$139</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Sheet1!$E$125:$E$139</c:f>
              <c:numCache>
                <c:formatCode>General</c:formatCode>
                <c:ptCount val="15"/>
                <c:pt idx="1">
                  <c:v>16</c:v>
                </c:pt>
                <c:pt idx="2">
                  <c:v>11</c:v>
                </c:pt>
                <c:pt idx="3">
                  <c:v>2</c:v>
                </c:pt>
                <c:pt idx="4">
                  <c:v>2</c:v>
                </c:pt>
                <c:pt idx="5">
                  <c:v>2</c:v>
                </c:pt>
                <c:pt idx="6">
                  <c:v>1</c:v>
                </c:pt>
                <c:pt idx="7">
                  <c:v>1</c:v>
                </c:pt>
                <c:pt idx="8">
                  <c:v>1</c:v>
                </c:pt>
                <c:pt idx="9">
                  <c:v>1</c:v>
                </c:pt>
                <c:pt idx="10">
                  <c:v>3</c:v>
                </c:pt>
                <c:pt idx="11">
                  <c:v>3</c:v>
                </c:pt>
                <c:pt idx="12">
                  <c:v>4</c:v>
                </c:pt>
                <c:pt idx="13">
                  <c:v>4</c:v>
                </c:pt>
                <c:pt idx="14">
                  <c:v>5</c:v>
                </c:pt>
              </c:numCache>
            </c:numRef>
          </c:val>
          <c:smooth val="0"/>
          <c:extLst>
            <c:ext xmlns:c16="http://schemas.microsoft.com/office/drawing/2014/chart" uri="{C3380CC4-5D6E-409C-BE32-E72D297353CC}">
              <c16:uniqueId val="{00000003-9990-4496-828C-B0AD9E1E60A7}"/>
            </c:ext>
          </c:extLst>
        </c:ser>
        <c:ser>
          <c:idx val="4"/>
          <c:order val="4"/>
          <c:tx>
            <c:strRef>
              <c:f>Sheet1!$F$124</c:f>
              <c:strCache>
                <c:ptCount val="1"/>
                <c:pt idx="0">
                  <c:v>Paying Taxes</c:v>
                </c:pt>
              </c:strCache>
            </c:strRef>
          </c:tx>
          <c:spPr>
            <a:ln w="63500" cap="rnd">
              <a:solidFill>
                <a:schemeClr val="accent3"/>
              </a:solidFill>
              <a:round/>
            </a:ln>
            <a:effectLst/>
          </c:spPr>
          <c:marker>
            <c:symbol val="none"/>
          </c:marker>
          <c:cat>
            <c:numRef>
              <c:f>Sheet1!$A$125:$A$139</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Sheet1!$F$125:$F$139</c:f>
              <c:numCache>
                <c:formatCode>General</c:formatCode>
                <c:ptCount val="15"/>
                <c:pt idx="1">
                  <c:v>104</c:v>
                </c:pt>
                <c:pt idx="2">
                  <c:v>102</c:v>
                </c:pt>
                <c:pt idx="3">
                  <c:v>110</c:v>
                </c:pt>
                <c:pt idx="4">
                  <c:v>64</c:v>
                </c:pt>
                <c:pt idx="5">
                  <c:v>61</c:v>
                </c:pt>
                <c:pt idx="6">
                  <c:v>42</c:v>
                </c:pt>
                <c:pt idx="7">
                  <c:v>33</c:v>
                </c:pt>
                <c:pt idx="8">
                  <c:v>29</c:v>
                </c:pt>
                <c:pt idx="9">
                  <c:v>38</c:v>
                </c:pt>
                <c:pt idx="10">
                  <c:v>40</c:v>
                </c:pt>
                <c:pt idx="11">
                  <c:v>22</c:v>
                </c:pt>
                <c:pt idx="12">
                  <c:v>22</c:v>
                </c:pt>
                <c:pt idx="13">
                  <c:v>16</c:v>
                </c:pt>
                <c:pt idx="14">
                  <c:v>14</c:v>
                </c:pt>
              </c:numCache>
            </c:numRef>
          </c:val>
          <c:smooth val="0"/>
          <c:extLst>
            <c:ext xmlns:c16="http://schemas.microsoft.com/office/drawing/2014/chart" uri="{C3380CC4-5D6E-409C-BE32-E72D297353CC}">
              <c16:uniqueId val="{00000004-9990-4496-828C-B0AD9E1E60A7}"/>
            </c:ext>
          </c:extLst>
        </c:ser>
        <c:ser>
          <c:idx val="5"/>
          <c:order val="5"/>
          <c:tx>
            <c:strRef>
              <c:f>Sheet1!$G$124</c:f>
              <c:strCache>
                <c:ptCount val="1"/>
                <c:pt idx="0">
                  <c:v>Trading Across Borders </c:v>
                </c:pt>
              </c:strCache>
            </c:strRef>
          </c:tx>
          <c:spPr>
            <a:ln w="63500" cap="rnd">
              <a:solidFill>
                <a:srgbClr val="FF0000"/>
              </a:solidFill>
              <a:round/>
            </a:ln>
            <a:effectLst/>
          </c:spPr>
          <c:marker>
            <c:symbol val="none"/>
          </c:marker>
          <c:cat>
            <c:numRef>
              <c:f>Sheet1!$A$125:$A$139</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Sheet1!$G$125:$G$139</c:f>
              <c:numCache>
                <c:formatCode>General</c:formatCode>
                <c:ptCount val="15"/>
                <c:pt idx="1">
                  <c:v>95</c:v>
                </c:pt>
                <c:pt idx="2">
                  <c:v>64</c:v>
                </c:pt>
                <c:pt idx="3">
                  <c:v>81</c:v>
                </c:pt>
                <c:pt idx="4">
                  <c:v>30</c:v>
                </c:pt>
                <c:pt idx="5">
                  <c:v>35</c:v>
                </c:pt>
                <c:pt idx="6">
                  <c:v>54</c:v>
                </c:pt>
                <c:pt idx="7">
                  <c:v>38</c:v>
                </c:pt>
                <c:pt idx="8">
                  <c:v>43</c:v>
                </c:pt>
                <c:pt idx="9">
                  <c:v>33</c:v>
                </c:pt>
                <c:pt idx="10">
                  <c:v>78</c:v>
                </c:pt>
                <c:pt idx="11">
                  <c:v>54</c:v>
                </c:pt>
                <c:pt idx="12">
                  <c:v>62</c:v>
                </c:pt>
                <c:pt idx="13">
                  <c:v>43</c:v>
                </c:pt>
                <c:pt idx="14">
                  <c:v>45</c:v>
                </c:pt>
              </c:numCache>
            </c:numRef>
          </c:val>
          <c:smooth val="0"/>
          <c:extLst>
            <c:ext xmlns:c16="http://schemas.microsoft.com/office/drawing/2014/chart" uri="{C3380CC4-5D6E-409C-BE32-E72D297353CC}">
              <c16:uniqueId val="{00000005-9990-4496-828C-B0AD9E1E60A7}"/>
            </c:ext>
          </c:extLst>
        </c:ser>
        <c:dLbls>
          <c:showLegendKey val="0"/>
          <c:showVal val="0"/>
          <c:showCatName val="0"/>
          <c:showSerName val="0"/>
          <c:showPercent val="0"/>
          <c:showBubbleSize val="0"/>
        </c:dLbls>
        <c:marker val="1"/>
        <c:smooth val="0"/>
        <c:axId val="417479007"/>
        <c:axId val="500719711"/>
      </c:lineChart>
      <c:catAx>
        <c:axId val="417479007"/>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500719711"/>
        <c:crosses val="autoZero"/>
        <c:auto val="1"/>
        <c:lblAlgn val="ctr"/>
        <c:lblOffset val="100"/>
        <c:noMultiLvlLbl val="0"/>
      </c:catAx>
      <c:valAx>
        <c:axId val="500719711"/>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4174790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1"/>
          <c:order val="1"/>
          <c:tx>
            <c:strRef>
              <c:f>PPPPC!$A$3</c:f>
              <c:strCache>
                <c:ptCount val="1"/>
                <c:pt idx="0">
                  <c:v>Armenia</c:v>
                </c:pt>
              </c:strCache>
            </c:strRef>
          </c:tx>
          <c:spPr>
            <a:ln w="63500" cap="rnd">
              <a:solidFill>
                <a:schemeClr val="accent2"/>
              </a:solidFill>
              <a:round/>
            </a:ln>
            <a:effectLst/>
          </c:spPr>
          <c:marker>
            <c:symbol val="none"/>
          </c:marker>
          <c:cat>
            <c:numRef>
              <c:f>PPPPC!$B$1:$AH$1</c:f>
              <c:numCache>
                <c:formatCode>General</c:formatCode>
                <c:ptCount val="33"/>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numCache>
            </c:numRef>
          </c:cat>
          <c:val>
            <c:numRef>
              <c:f>PPPPC!$B$3:$AH$3</c:f>
              <c:numCache>
                <c:formatCode>General</c:formatCode>
                <c:ptCount val="33"/>
                <c:pt idx="0">
                  <c:v>1812.9110000000001</c:v>
                </c:pt>
                <c:pt idx="1">
                  <c:v>1632.9169999999999</c:v>
                </c:pt>
                <c:pt idx="2">
                  <c:v>1800.5909999999999</c:v>
                </c:pt>
                <c:pt idx="3">
                  <c:v>2029.1849999999999</c:v>
                </c:pt>
                <c:pt idx="4">
                  <c:v>2207.4279999999999</c:v>
                </c:pt>
                <c:pt idx="5">
                  <c:v>2343.7359999999999</c:v>
                </c:pt>
                <c:pt idx="6">
                  <c:v>2543.0059999999999</c:v>
                </c:pt>
                <c:pt idx="7">
                  <c:v>2677.97</c:v>
                </c:pt>
                <c:pt idx="8">
                  <c:v>2908.326</c:v>
                </c:pt>
                <c:pt idx="9">
                  <c:v>3276.6489999999999</c:v>
                </c:pt>
                <c:pt idx="10">
                  <c:v>3832.8090000000002</c:v>
                </c:pt>
                <c:pt idx="11">
                  <c:v>4472.366</c:v>
                </c:pt>
                <c:pt idx="12">
                  <c:v>5090.3370000000004</c:v>
                </c:pt>
                <c:pt idx="13">
                  <c:v>6030.7139999999999</c:v>
                </c:pt>
                <c:pt idx="14">
                  <c:v>7060.6310000000003</c:v>
                </c:pt>
                <c:pt idx="15">
                  <c:v>8276.59</c:v>
                </c:pt>
                <c:pt idx="16">
                  <c:v>9052.4150000000009</c:v>
                </c:pt>
                <c:pt idx="17">
                  <c:v>7845.7659999999996</c:v>
                </c:pt>
                <c:pt idx="18">
                  <c:v>8125.8050000000003</c:v>
                </c:pt>
                <c:pt idx="19">
                  <c:v>8678.4439999999995</c:v>
                </c:pt>
                <c:pt idx="20">
                  <c:v>9464.2819999999992</c:v>
                </c:pt>
                <c:pt idx="21">
                  <c:v>9920.3719999999994</c:v>
                </c:pt>
                <c:pt idx="22">
                  <c:v>10438.907999999999</c:v>
                </c:pt>
                <c:pt idx="23">
                  <c:v>10859.605</c:v>
                </c:pt>
                <c:pt idx="24">
                  <c:v>10976.02</c:v>
                </c:pt>
                <c:pt idx="25">
                  <c:v>12065.632</c:v>
                </c:pt>
                <c:pt idx="26">
                  <c:v>12877.362999999999</c:v>
                </c:pt>
                <c:pt idx="27">
                  <c:v>14974.555</c:v>
                </c:pt>
                <c:pt idx="28">
                  <c:v>14706.316999999999</c:v>
                </c:pt>
                <c:pt idx="29">
                  <c:v>15921.705</c:v>
                </c:pt>
                <c:pt idx="30">
                  <c:v>19414.998</c:v>
                </c:pt>
                <c:pt idx="31">
                  <c:v>21532.118999999999</c:v>
                </c:pt>
                <c:pt idx="32">
                  <c:v>23376.225999999999</c:v>
                </c:pt>
              </c:numCache>
            </c:numRef>
          </c:val>
          <c:smooth val="0"/>
          <c:extLst>
            <c:ext xmlns:c16="http://schemas.microsoft.com/office/drawing/2014/chart" uri="{C3380CC4-5D6E-409C-BE32-E72D297353CC}">
              <c16:uniqueId val="{00000000-B9DF-4D29-BF9B-63E7CD979B09}"/>
            </c:ext>
          </c:extLst>
        </c:ser>
        <c:ser>
          <c:idx val="2"/>
          <c:order val="2"/>
          <c:tx>
            <c:strRef>
              <c:f>PPPPC!$A$4</c:f>
              <c:strCache>
                <c:ptCount val="1"/>
                <c:pt idx="0">
                  <c:v>Azerbaijan</c:v>
                </c:pt>
              </c:strCache>
            </c:strRef>
          </c:tx>
          <c:spPr>
            <a:ln w="63500" cap="rnd">
              <a:solidFill>
                <a:schemeClr val="accent3"/>
              </a:solidFill>
              <a:round/>
            </a:ln>
            <a:effectLst/>
          </c:spPr>
          <c:marker>
            <c:symbol val="none"/>
          </c:marker>
          <c:cat>
            <c:numRef>
              <c:f>PPPPC!$B$1:$AH$1</c:f>
              <c:numCache>
                <c:formatCode>General</c:formatCode>
                <c:ptCount val="33"/>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numCache>
            </c:numRef>
          </c:cat>
          <c:val>
            <c:numRef>
              <c:f>PPPPC!$B$4:$AH$4</c:f>
              <c:numCache>
                <c:formatCode>General</c:formatCode>
                <c:ptCount val="33"/>
                <c:pt idx="0">
                  <c:v>3810.2539999999999</c:v>
                </c:pt>
                <c:pt idx="1">
                  <c:v>2988.2939999999999</c:v>
                </c:pt>
                <c:pt idx="2">
                  <c:v>2416.1680000000001</c:v>
                </c:pt>
                <c:pt idx="3">
                  <c:v>2132.4110000000001</c:v>
                </c:pt>
                <c:pt idx="4">
                  <c:v>2202.5790000000002</c:v>
                </c:pt>
                <c:pt idx="5">
                  <c:v>2416.5889999999999</c:v>
                </c:pt>
                <c:pt idx="6">
                  <c:v>2565.2620000000002</c:v>
                </c:pt>
                <c:pt idx="7">
                  <c:v>2870.0839999999998</c:v>
                </c:pt>
                <c:pt idx="8">
                  <c:v>3087.049</c:v>
                </c:pt>
                <c:pt idx="9">
                  <c:v>3327.5169999999998</c:v>
                </c:pt>
                <c:pt idx="10">
                  <c:v>3663.3820000000001</c:v>
                </c:pt>
                <c:pt idx="11">
                  <c:v>4078.3220000000001</c:v>
                </c:pt>
                <c:pt idx="12">
                  <c:v>4531.7439999999997</c:v>
                </c:pt>
                <c:pt idx="13">
                  <c:v>5839.0010000000002</c:v>
                </c:pt>
                <c:pt idx="14">
                  <c:v>7993.5929999999998</c:v>
                </c:pt>
                <c:pt idx="15">
                  <c:v>10128.882</c:v>
                </c:pt>
                <c:pt idx="16">
                  <c:v>11288.319</c:v>
                </c:pt>
                <c:pt idx="17">
                  <c:v>12210.793</c:v>
                </c:pt>
                <c:pt idx="18">
                  <c:v>12868.986000000001</c:v>
                </c:pt>
                <c:pt idx="19">
                  <c:v>12983.566000000001</c:v>
                </c:pt>
                <c:pt idx="20">
                  <c:v>13335.168</c:v>
                </c:pt>
                <c:pt idx="21">
                  <c:v>14168.526</c:v>
                </c:pt>
                <c:pt idx="22">
                  <c:v>14625.584000000001</c:v>
                </c:pt>
                <c:pt idx="23">
                  <c:v>14740.405000000001</c:v>
                </c:pt>
                <c:pt idx="24">
                  <c:v>14257.54</c:v>
                </c:pt>
                <c:pt idx="25">
                  <c:v>14380.188</c:v>
                </c:pt>
                <c:pt idx="26">
                  <c:v>15347.341</c:v>
                </c:pt>
                <c:pt idx="27">
                  <c:v>16798.120999999999</c:v>
                </c:pt>
                <c:pt idx="28">
                  <c:v>15344.671</c:v>
                </c:pt>
                <c:pt idx="29">
                  <c:v>20335.334999999999</c:v>
                </c:pt>
                <c:pt idx="30">
                  <c:v>22727.892</c:v>
                </c:pt>
                <c:pt idx="31">
                  <c:v>23660.457999999999</c:v>
                </c:pt>
                <c:pt idx="32">
                  <c:v>24698.092000000001</c:v>
                </c:pt>
              </c:numCache>
            </c:numRef>
          </c:val>
          <c:smooth val="0"/>
          <c:extLst>
            <c:ext xmlns:c16="http://schemas.microsoft.com/office/drawing/2014/chart" uri="{C3380CC4-5D6E-409C-BE32-E72D297353CC}">
              <c16:uniqueId val="{00000001-B9DF-4D29-BF9B-63E7CD979B09}"/>
            </c:ext>
          </c:extLst>
        </c:ser>
        <c:ser>
          <c:idx val="3"/>
          <c:order val="3"/>
          <c:tx>
            <c:strRef>
              <c:f>PPPPC!$A$5</c:f>
              <c:strCache>
                <c:ptCount val="1"/>
                <c:pt idx="0">
                  <c:v>Georgia</c:v>
                </c:pt>
              </c:strCache>
            </c:strRef>
          </c:tx>
          <c:spPr>
            <a:ln w="63500" cap="rnd">
              <a:solidFill>
                <a:schemeClr val="accent4"/>
              </a:solidFill>
              <a:round/>
            </a:ln>
            <a:effectLst/>
          </c:spPr>
          <c:marker>
            <c:symbol val="none"/>
          </c:marker>
          <c:cat>
            <c:numRef>
              <c:f>PPPPC!$B$1:$AH$1</c:f>
              <c:numCache>
                <c:formatCode>General</c:formatCode>
                <c:ptCount val="33"/>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numCache>
            </c:numRef>
          </c:cat>
          <c:val>
            <c:numRef>
              <c:f>PPPPC!$B$5:$AH$5</c:f>
              <c:numCache>
                <c:formatCode>General</c:formatCode>
                <c:ptCount val="33"/>
                <c:pt idx="0">
                  <c:v>2614.0010000000002</c:v>
                </c:pt>
                <c:pt idx="1">
                  <c:v>1934.9349999999999</c:v>
                </c:pt>
                <c:pt idx="2">
                  <c:v>1920.107</c:v>
                </c:pt>
                <c:pt idx="3">
                  <c:v>2090.8960000000002</c:v>
                </c:pt>
                <c:pt idx="4">
                  <c:v>2439.7379999999998</c:v>
                </c:pt>
                <c:pt idx="5">
                  <c:v>2839.3119999999999</c:v>
                </c:pt>
                <c:pt idx="6">
                  <c:v>3041.098</c:v>
                </c:pt>
                <c:pt idx="7">
                  <c:v>3243.0520000000001</c:v>
                </c:pt>
                <c:pt idx="8">
                  <c:v>3444.6610000000001</c:v>
                </c:pt>
                <c:pt idx="9">
                  <c:v>3762.672</c:v>
                </c:pt>
                <c:pt idx="10">
                  <c:v>4077.4670000000001</c:v>
                </c:pt>
                <c:pt idx="11">
                  <c:v>4654.58</c:v>
                </c:pt>
                <c:pt idx="12">
                  <c:v>5092.8389999999999</c:v>
                </c:pt>
                <c:pt idx="13">
                  <c:v>5786.5940000000001</c:v>
                </c:pt>
                <c:pt idx="14">
                  <c:v>6575.6540000000005</c:v>
                </c:pt>
                <c:pt idx="15">
                  <c:v>7633.39</c:v>
                </c:pt>
                <c:pt idx="16">
                  <c:v>8020.62</c:v>
                </c:pt>
                <c:pt idx="17">
                  <c:v>7813.2529999999997</c:v>
                </c:pt>
                <c:pt idx="18">
                  <c:v>8522.2170000000006</c:v>
                </c:pt>
                <c:pt idx="19">
                  <c:v>9454.6640000000007</c:v>
                </c:pt>
                <c:pt idx="20">
                  <c:v>10358.464</c:v>
                </c:pt>
                <c:pt idx="21">
                  <c:v>11137.825999999999</c:v>
                </c:pt>
                <c:pt idx="22">
                  <c:v>11800.116</c:v>
                </c:pt>
                <c:pt idx="23">
                  <c:v>12292.16</c:v>
                </c:pt>
                <c:pt idx="24">
                  <c:v>12813.995999999999</c:v>
                </c:pt>
                <c:pt idx="25">
                  <c:v>13724.766</c:v>
                </c:pt>
                <c:pt idx="26">
                  <c:v>15009.736000000001</c:v>
                </c:pt>
                <c:pt idx="27">
                  <c:v>16755.190999999999</c:v>
                </c:pt>
                <c:pt idx="28">
                  <c:v>16817.378000000001</c:v>
                </c:pt>
                <c:pt idx="29">
                  <c:v>18814.285</c:v>
                </c:pt>
                <c:pt idx="30">
                  <c:v>22607.119999999999</c:v>
                </c:pt>
                <c:pt idx="31">
                  <c:v>24849.107</c:v>
                </c:pt>
                <c:pt idx="32">
                  <c:v>27363.366000000002</c:v>
                </c:pt>
              </c:numCache>
            </c:numRef>
          </c:val>
          <c:smooth val="0"/>
          <c:extLst>
            <c:ext xmlns:c16="http://schemas.microsoft.com/office/drawing/2014/chart" uri="{C3380CC4-5D6E-409C-BE32-E72D297353CC}">
              <c16:uniqueId val="{00000002-B9DF-4D29-BF9B-63E7CD979B09}"/>
            </c:ext>
          </c:extLst>
        </c:ser>
        <c:ser>
          <c:idx val="4"/>
          <c:order val="4"/>
          <c:tx>
            <c:strRef>
              <c:f>PPPPC!$A$6</c:f>
              <c:strCache>
                <c:ptCount val="1"/>
                <c:pt idx="0">
                  <c:v>Kyrgyz Republic</c:v>
                </c:pt>
              </c:strCache>
            </c:strRef>
          </c:tx>
          <c:spPr>
            <a:ln w="63500" cap="rnd">
              <a:solidFill>
                <a:schemeClr val="accent5"/>
              </a:solidFill>
              <a:round/>
            </a:ln>
            <a:effectLst/>
          </c:spPr>
          <c:marker>
            <c:symbol val="none"/>
          </c:marker>
          <c:cat>
            <c:numRef>
              <c:f>PPPPC!$B$1:$AH$1</c:f>
              <c:numCache>
                <c:formatCode>General</c:formatCode>
                <c:ptCount val="33"/>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numCache>
            </c:numRef>
          </c:cat>
          <c:val>
            <c:numRef>
              <c:f>PPPPC!$B$6:$AH$6</c:f>
              <c:numCache>
                <c:formatCode>General</c:formatCode>
                <c:ptCount val="33"/>
                <c:pt idx="0">
                  <c:v>2489.7629999999999</c:v>
                </c:pt>
                <c:pt idx="1">
                  <c:v>2180.3589999999999</c:v>
                </c:pt>
                <c:pt idx="2">
                  <c:v>1778.0060000000001</c:v>
                </c:pt>
                <c:pt idx="3">
                  <c:v>1709.2929999999999</c:v>
                </c:pt>
                <c:pt idx="4">
                  <c:v>1835.1369999999999</c:v>
                </c:pt>
                <c:pt idx="5">
                  <c:v>2023.2439999999999</c:v>
                </c:pt>
                <c:pt idx="6">
                  <c:v>2058.0810000000001</c:v>
                </c:pt>
                <c:pt idx="7">
                  <c:v>2130.0770000000002</c:v>
                </c:pt>
                <c:pt idx="8">
                  <c:v>2264.6010000000001</c:v>
                </c:pt>
                <c:pt idx="9">
                  <c:v>2415.3670000000002</c:v>
                </c:pt>
                <c:pt idx="10">
                  <c:v>2429.7240000000002</c:v>
                </c:pt>
                <c:pt idx="11">
                  <c:v>2627.9879999999998</c:v>
                </c:pt>
                <c:pt idx="12">
                  <c:v>2854.1019999999999</c:v>
                </c:pt>
                <c:pt idx="13">
                  <c:v>2902.5219999999999</c:v>
                </c:pt>
                <c:pt idx="14">
                  <c:v>3053.3150000000001</c:v>
                </c:pt>
                <c:pt idx="15">
                  <c:v>3366.0740000000001</c:v>
                </c:pt>
                <c:pt idx="16">
                  <c:v>3661.4560000000001</c:v>
                </c:pt>
                <c:pt idx="17">
                  <c:v>3748.52</c:v>
                </c:pt>
                <c:pt idx="18">
                  <c:v>3727.3710000000001</c:v>
                </c:pt>
                <c:pt idx="19">
                  <c:v>3987.2150000000001</c:v>
                </c:pt>
                <c:pt idx="20">
                  <c:v>4003.5920000000001</c:v>
                </c:pt>
                <c:pt idx="21">
                  <c:v>4427.4679999999998</c:v>
                </c:pt>
                <c:pt idx="22">
                  <c:v>4593.8289999999997</c:v>
                </c:pt>
                <c:pt idx="23">
                  <c:v>4719.3580000000002</c:v>
                </c:pt>
                <c:pt idx="24">
                  <c:v>4868.0290000000005</c:v>
                </c:pt>
                <c:pt idx="25">
                  <c:v>5088.0439999999999</c:v>
                </c:pt>
                <c:pt idx="26">
                  <c:v>4921.0110000000004</c:v>
                </c:pt>
                <c:pt idx="27">
                  <c:v>5471.4629999999997</c:v>
                </c:pt>
                <c:pt idx="28">
                  <c:v>5345.1880000000001</c:v>
                </c:pt>
                <c:pt idx="29">
                  <c:v>5906.1080000000002</c:v>
                </c:pt>
                <c:pt idx="30">
                  <c:v>6752.0630000000001</c:v>
                </c:pt>
                <c:pt idx="31">
                  <c:v>7279.2629999999999</c:v>
                </c:pt>
                <c:pt idx="32">
                  <c:v>7772.5559999999996</c:v>
                </c:pt>
              </c:numCache>
            </c:numRef>
          </c:val>
          <c:smooth val="0"/>
          <c:extLst>
            <c:ext xmlns:c16="http://schemas.microsoft.com/office/drawing/2014/chart" uri="{C3380CC4-5D6E-409C-BE32-E72D297353CC}">
              <c16:uniqueId val="{00000003-B9DF-4D29-BF9B-63E7CD979B09}"/>
            </c:ext>
          </c:extLst>
        </c:ser>
        <c:ser>
          <c:idx val="5"/>
          <c:order val="5"/>
          <c:tx>
            <c:strRef>
              <c:f>PPPPC!$A$7</c:f>
              <c:strCache>
                <c:ptCount val="1"/>
                <c:pt idx="0">
                  <c:v>Moldova</c:v>
                </c:pt>
              </c:strCache>
            </c:strRef>
          </c:tx>
          <c:spPr>
            <a:ln w="63500" cap="rnd">
              <a:solidFill>
                <a:schemeClr val="accent6"/>
              </a:solidFill>
              <a:round/>
            </a:ln>
            <a:effectLst/>
          </c:spPr>
          <c:marker>
            <c:symbol val="none"/>
          </c:marker>
          <c:cat>
            <c:numRef>
              <c:f>PPPPC!$B$1:$AH$1</c:f>
              <c:numCache>
                <c:formatCode>General</c:formatCode>
                <c:ptCount val="33"/>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numCache>
            </c:numRef>
          </c:cat>
          <c:val>
            <c:numRef>
              <c:f>PPPPC!$B$7:$AH$7</c:f>
              <c:numCache>
                <c:formatCode>General</c:formatCode>
                <c:ptCount val="33"/>
                <c:pt idx="0">
                  <c:v>5110.43</c:v>
                </c:pt>
                <c:pt idx="1">
                  <c:v>5182.2020000000002</c:v>
                </c:pt>
                <c:pt idx="2">
                  <c:v>3653.24</c:v>
                </c:pt>
                <c:pt idx="3">
                  <c:v>3680.6329999999998</c:v>
                </c:pt>
                <c:pt idx="4">
                  <c:v>3538.136</c:v>
                </c:pt>
                <c:pt idx="5">
                  <c:v>3668.893</c:v>
                </c:pt>
                <c:pt idx="6">
                  <c:v>3474.375</c:v>
                </c:pt>
                <c:pt idx="7">
                  <c:v>3409.212</c:v>
                </c:pt>
                <c:pt idx="8">
                  <c:v>3568.4250000000002</c:v>
                </c:pt>
                <c:pt idx="9">
                  <c:v>3879.1370000000002</c:v>
                </c:pt>
                <c:pt idx="10">
                  <c:v>4257.8450000000003</c:v>
                </c:pt>
                <c:pt idx="11">
                  <c:v>4642.4250000000002</c:v>
                </c:pt>
                <c:pt idx="12">
                  <c:v>5129.9840000000004</c:v>
                </c:pt>
                <c:pt idx="13">
                  <c:v>5704.3010000000004</c:v>
                </c:pt>
                <c:pt idx="14">
                  <c:v>6177.6530000000002</c:v>
                </c:pt>
                <c:pt idx="15">
                  <c:v>6550.7520000000004</c:v>
                </c:pt>
                <c:pt idx="16">
                  <c:v>7208.2209999999995</c:v>
                </c:pt>
                <c:pt idx="17">
                  <c:v>6824.8190000000004</c:v>
                </c:pt>
                <c:pt idx="18">
                  <c:v>7405.0020000000004</c:v>
                </c:pt>
                <c:pt idx="19">
                  <c:v>7999.5069999999996</c:v>
                </c:pt>
                <c:pt idx="20">
                  <c:v>8100.4979999999996</c:v>
                </c:pt>
                <c:pt idx="21">
                  <c:v>8988.1409999999996</c:v>
                </c:pt>
                <c:pt idx="22">
                  <c:v>9608.5730000000003</c:v>
                </c:pt>
                <c:pt idx="23">
                  <c:v>9748.3649999999998</c:v>
                </c:pt>
                <c:pt idx="24">
                  <c:v>10348.673000000001</c:v>
                </c:pt>
                <c:pt idx="25">
                  <c:v>11151.883</c:v>
                </c:pt>
                <c:pt idx="26">
                  <c:v>11767.521000000001</c:v>
                </c:pt>
                <c:pt idx="27">
                  <c:v>13325.644</c:v>
                </c:pt>
                <c:pt idx="28">
                  <c:v>13533.397999999999</c:v>
                </c:pt>
                <c:pt idx="29">
                  <c:v>15735.123</c:v>
                </c:pt>
                <c:pt idx="30">
                  <c:v>16307.5</c:v>
                </c:pt>
                <c:pt idx="31">
                  <c:v>17320.302</c:v>
                </c:pt>
                <c:pt idx="32">
                  <c:v>18524.014999999999</c:v>
                </c:pt>
              </c:numCache>
            </c:numRef>
          </c:val>
          <c:smooth val="0"/>
          <c:extLst>
            <c:ext xmlns:c16="http://schemas.microsoft.com/office/drawing/2014/chart" uri="{C3380CC4-5D6E-409C-BE32-E72D297353CC}">
              <c16:uniqueId val="{00000004-B9DF-4D29-BF9B-63E7CD979B09}"/>
            </c:ext>
          </c:extLst>
        </c:ser>
        <c:ser>
          <c:idx val="6"/>
          <c:order val="6"/>
          <c:tx>
            <c:strRef>
              <c:f>PPPPC!$A$8</c:f>
              <c:strCache>
                <c:ptCount val="1"/>
                <c:pt idx="0">
                  <c:v>Ukraine</c:v>
                </c:pt>
              </c:strCache>
            </c:strRef>
          </c:tx>
          <c:spPr>
            <a:ln w="63500" cap="rnd">
              <a:solidFill>
                <a:schemeClr val="accent1">
                  <a:lumMod val="60000"/>
                </a:schemeClr>
              </a:solidFill>
              <a:round/>
            </a:ln>
            <a:effectLst/>
          </c:spPr>
          <c:marker>
            <c:symbol val="none"/>
          </c:marker>
          <c:cat>
            <c:numRef>
              <c:f>PPPPC!$B$1:$AH$1</c:f>
              <c:numCache>
                <c:formatCode>General</c:formatCode>
                <c:ptCount val="33"/>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numCache>
            </c:numRef>
          </c:cat>
          <c:val>
            <c:numRef>
              <c:f>PPPPC!$B$8:$AH$8</c:f>
              <c:numCache>
                <c:formatCode>General</c:formatCode>
                <c:ptCount val="33"/>
                <c:pt idx="0">
                  <c:v>8035.87</c:v>
                </c:pt>
                <c:pt idx="1">
                  <c:v>7079.3410000000003</c:v>
                </c:pt>
                <c:pt idx="2">
                  <c:v>5619.826</c:v>
                </c:pt>
                <c:pt idx="3">
                  <c:v>5079.8620000000001</c:v>
                </c:pt>
                <c:pt idx="4">
                  <c:v>4699.3760000000002</c:v>
                </c:pt>
                <c:pt idx="5">
                  <c:v>4676.5739999999996</c:v>
                </c:pt>
                <c:pt idx="6">
                  <c:v>4679.4269999999997</c:v>
                </c:pt>
                <c:pt idx="7">
                  <c:v>4777.5959999999995</c:v>
                </c:pt>
                <c:pt idx="8">
                  <c:v>5222.0770000000002</c:v>
                </c:pt>
                <c:pt idx="9">
                  <c:v>5860.4530000000004</c:v>
                </c:pt>
                <c:pt idx="10">
                  <c:v>6321.7079999999996</c:v>
                </c:pt>
                <c:pt idx="11">
                  <c:v>7115.62</c:v>
                </c:pt>
                <c:pt idx="12">
                  <c:v>8228.4179999999997</c:v>
                </c:pt>
                <c:pt idx="13">
                  <c:v>8815.2749999999996</c:v>
                </c:pt>
                <c:pt idx="14">
                  <c:v>9837.4060000000009</c:v>
                </c:pt>
                <c:pt idx="15">
                  <c:v>10997.156000000001</c:v>
                </c:pt>
                <c:pt idx="16">
                  <c:v>11512.654</c:v>
                </c:pt>
                <c:pt idx="17">
                  <c:v>9873.3629999999994</c:v>
                </c:pt>
                <c:pt idx="18">
                  <c:v>10445.159</c:v>
                </c:pt>
                <c:pt idx="19">
                  <c:v>11279.174000000001</c:v>
                </c:pt>
                <c:pt idx="20">
                  <c:v>11537.065000000001</c:v>
                </c:pt>
                <c:pt idx="21">
                  <c:v>11763.162</c:v>
                </c:pt>
                <c:pt idx="22">
                  <c:v>11834.094999999999</c:v>
                </c:pt>
                <c:pt idx="23">
                  <c:v>10819.352999999999</c:v>
                </c:pt>
                <c:pt idx="24">
                  <c:v>11235.198</c:v>
                </c:pt>
                <c:pt idx="25">
                  <c:v>11761.234</c:v>
                </c:pt>
                <c:pt idx="26">
                  <c:v>12795.434999999999</c:v>
                </c:pt>
                <c:pt idx="27">
                  <c:v>14482.52</c:v>
                </c:pt>
                <c:pt idx="28">
                  <c:v>15840.806</c:v>
                </c:pt>
                <c:pt idx="29">
                  <c:v>18207.620999999999</c:v>
                </c:pt>
                <c:pt idx="30">
                  <c:v>16508.207999999999</c:v>
                </c:pt>
                <c:pt idx="31">
                  <c:v>18269.595000000001</c:v>
                </c:pt>
                <c:pt idx="32">
                  <c:v>19603.124</c:v>
                </c:pt>
              </c:numCache>
            </c:numRef>
          </c:val>
          <c:smooth val="0"/>
          <c:extLst>
            <c:ext xmlns:c16="http://schemas.microsoft.com/office/drawing/2014/chart" uri="{C3380CC4-5D6E-409C-BE32-E72D297353CC}">
              <c16:uniqueId val="{00000005-B9DF-4D29-BF9B-63E7CD979B09}"/>
            </c:ext>
          </c:extLst>
        </c:ser>
        <c:ser>
          <c:idx val="7"/>
          <c:order val="7"/>
          <c:tx>
            <c:strRef>
              <c:f>PPPPC!$A$9</c:f>
              <c:strCache>
                <c:ptCount val="1"/>
                <c:pt idx="0">
                  <c:v>Uzbekistan</c:v>
                </c:pt>
              </c:strCache>
            </c:strRef>
          </c:tx>
          <c:spPr>
            <a:ln w="63500" cap="rnd">
              <a:solidFill>
                <a:schemeClr val="accent2">
                  <a:lumMod val="60000"/>
                </a:schemeClr>
              </a:solidFill>
              <a:round/>
            </a:ln>
            <a:effectLst/>
          </c:spPr>
          <c:marker>
            <c:symbol val="none"/>
          </c:marker>
          <c:cat>
            <c:numRef>
              <c:f>PPPPC!$B$1:$AH$1</c:f>
              <c:numCache>
                <c:formatCode>General</c:formatCode>
                <c:ptCount val="33"/>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numCache>
            </c:numRef>
          </c:cat>
          <c:val>
            <c:numRef>
              <c:f>PPPPC!$B$9:$AH$9</c:f>
              <c:numCache>
                <c:formatCode>General</c:formatCode>
                <c:ptCount val="33"/>
                <c:pt idx="0">
                  <c:v>2182.1610000000001</c:v>
                </c:pt>
                <c:pt idx="1">
                  <c:v>2133.2820000000002</c:v>
                </c:pt>
                <c:pt idx="2">
                  <c:v>2025.6869999999999</c:v>
                </c:pt>
                <c:pt idx="3">
                  <c:v>2012.749</c:v>
                </c:pt>
                <c:pt idx="4">
                  <c:v>2044.729</c:v>
                </c:pt>
                <c:pt idx="5">
                  <c:v>2120.616</c:v>
                </c:pt>
                <c:pt idx="6">
                  <c:v>2203.0630000000001</c:v>
                </c:pt>
                <c:pt idx="7">
                  <c:v>2296.942</c:v>
                </c:pt>
                <c:pt idx="8">
                  <c:v>2447.723</c:v>
                </c:pt>
                <c:pt idx="9">
                  <c:v>2573.7539999999999</c:v>
                </c:pt>
                <c:pt idx="10">
                  <c:v>2685.54</c:v>
                </c:pt>
                <c:pt idx="11">
                  <c:v>2818.5529999999999</c:v>
                </c:pt>
                <c:pt idx="12">
                  <c:v>3074.7249999999999</c:v>
                </c:pt>
                <c:pt idx="13">
                  <c:v>3352.1909999999998</c:v>
                </c:pt>
                <c:pt idx="14">
                  <c:v>3673.5970000000002</c:v>
                </c:pt>
                <c:pt idx="15">
                  <c:v>4077.1689999999999</c:v>
                </c:pt>
                <c:pt idx="16">
                  <c:v>4461.3919999999998</c:v>
                </c:pt>
                <c:pt idx="17">
                  <c:v>4771.2269999999999</c:v>
                </c:pt>
                <c:pt idx="18">
                  <c:v>5085.3580000000002</c:v>
                </c:pt>
                <c:pt idx="19">
                  <c:v>5365.8509999999997</c:v>
                </c:pt>
                <c:pt idx="20">
                  <c:v>5768.3969999999999</c:v>
                </c:pt>
                <c:pt idx="21">
                  <c:v>6202.69</c:v>
                </c:pt>
                <c:pt idx="22">
                  <c:v>6634.0749999999998</c:v>
                </c:pt>
                <c:pt idx="23">
                  <c:v>7056.4070000000002</c:v>
                </c:pt>
                <c:pt idx="24">
                  <c:v>7413.9219999999996</c:v>
                </c:pt>
                <c:pt idx="25">
                  <c:v>7744.67</c:v>
                </c:pt>
                <c:pt idx="26">
                  <c:v>8058.2619999999997</c:v>
                </c:pt>
                <c:pt idx="27">
                  <c:v>8469.366</c:v>
                </c:pt>
                <c:pt idx="28">
                  <c:v>8372.2479999999996</c:v>
                </c:pt>
                <c:pt idx="29">
                  <c:v>9163.2980000000007</c:v>
                </c:pt>
                <c:pt idx="30">
                  <c:v>10195.540999999999</c:v>
                </c:pt>
                <c:pt idx="31">
                  <c:v>10992.111999999999</c:v>
                </c:pt>
                <c:pt idx="32">
                  <c:v>11596.421</c:v>
                </c:pt>
              </c:numCache>
            </c:numRef>
          </c:val>
          <c:smooth val="0"/>
          <c:extLst>
            <c:ext xmlns:c16="http://schemas.microsoft.com/office/drawing/2014/chart" uri="{C3380CC4-5D6E-409C-BE32-E72D297353CC}">
              <c16:uniqueId val="{00000006-B9DF-4D29-BF9B-63E7CD979B09}"/>
            </c:ext>
          </c:extLst>
        </c:ser>
        <c:dLbls>
          <c:showLegendKey val="0"/>
          <c:showVal val="0"/>
          <c:showCatName val="0"/>
          <c:showSerName val="0"/>
          <c:showPercent val="0"/>
          <c:showBubbleSize val="0"/>
        </c:dLbls>
        <c:smooth val="0"/>
        <c:axId val="1303394111"/>
        <c:axId val="1303392191"/>
        <c:extLst>
          <c:ext xmlns:c15="http://schemas.microsoft.com/office/drawing/2012/chart" uri="{02D57815-91ED-43cb-92C2-25804820EDAC}">
            <c15:filteredLineSeries>
              <c15:ser>
                <c:idx val="0"/>
                <c:order val="0"/>
                <c:tx>
                  <c:strRef>
                    <c:extLst>
                      <c:ext uri="{02D57815-91ED-43cb-92C2-25804820EDAC}">
                        <c15:formulaRef>
                          <c15:sqref>PPPPC!$A$2</c15:sqref>
                        </c15:formulaRef>
                      </c:ext>
                    </c:extLst>
                    <c:strCache>
                      <c:ptCount val="1"/>
                    </c:strCache>
                  </c:strRef>
                </c:tx>
                <c:spPr>
                  <a:ln w="28575" cap="rnd">
                    <a:solidFill>
                      <a:schemeClr val="accent1"/>
                    </a:solidFill>
                    <a:round/>
                  </a:ln>
                  <a:effectLst/>
                </c:spPr>
                <c:marker>
                  <c:symbol val="none"/>
                </c:marker>
                <c:cat>
                  <c:numRef>
                    <c:extLst>
                      <c:ext uri="{02D57815-91ED-43cb-92C2-25804820EDAC}">
                        <c15:formulaRef>
                          <c15:sqref>PPPPC!$B$1:$AH$1</c15:sqref>
                        </c15:formulaRef>
                      </c:ext>
                    </c:extLst>
                    <c:numCache>
                      <c:formatCode>General</c:formatCode>
                      <c:ptCount val="33"/>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pt idx="27">
                        <c:v>2019</c:v>
                      </c:pt>
                      <c:pt idx="28">
                        <c:v>2020</c:v>
                      </c:pt>
                      <c:pt idx="29">
                        <c:v>2021</c:v>
                      </c:pt>
                      <c:pt idx="30">
                        <c:v>2022</c:v>
                      </c:pt>
                      <c:pt idx="31">
                        <c:v>2023</c:v>
                      </c:pt>
                      <c:pt idx="32">
                        <c:v>2024</c:v>
                      </c:pt>
                    </c:numCache>
                  </c:numRef>
                </c:cat>
                <c:val>
                  <c:numRef>
                    <c:extLst>
                      <c:ext uri="{02D57815-91ED-43cb-92C2-25804820EDAC}">
                        <c15:formulaRef>
                          <c15:sqref>PPPPC!$B$2:$AH$2</c15:sqref>
                        </c15:formulaRef>
                      </c:ext>
                    </c:extLst>
                    <c:numCache>
                      <c:formatCode>General</c:formatCode>
                      <c:ptCount val="33"/>
                    </c:numCache>
                  </c:numRef>
                </c:val>
                <c:smooth val="0"/>
                <c:extLst>
                  <c:ext xmlns:c16="http://schemas.microsoft.com/office/drawing/2014/chart" uri="{C3380CC4-5D6E-409C-BE32-E72D297353CC}">
                    <c16:uniqueId val="{00000007-B9DF-4D29-BF9B-63E7CD979B09}"/>
                  </c:ext>
                </c:extLst>
              </c15:ser>
            </c15:filteredLineSeries>
          </c:ext>
        </c:extLst>
      </c:lineChart>
      <c:catAx>
        <c:axId val="1303394111"/>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303392191"/>
        <c:crosses val="autoZero"/>
        <c:auto val="1"/>
        <c:lblAlgn val="ctr"/>
        <c:lblOffset val="100"/>
        <c:noMultiLvlLbl val="0"/>
      </c:catAx>
      <c:valAx>
        <c:axId val="1303392191"/>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303394111"/>
        <c:crosses val="autoZero"/>
        <c:crossBetween val="between"/>
      </c:valAx>
      <c:spPr>
        <a:noFill/>
        <a:ln>
          <a:noFill/>
        </a:ln>
        <a:effectLst/>
      </c:spPr>
    </c:plotArea>
    <c:legend>
      <c:legendPos val="b"/>
      <c:layout>
        <c:manualLayout>
          <c:xMode val="edge"/>
          <c:yMode val="edge"/>
          <c:x val="0.19682820039400539"/>
          <c:y val="0.95168923866171296"/>
          <c:w val="0.6972609878829944"/>
          <c:h val="3.4702511567861638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bg2">
                    <a:lumMod val="10000"/>
                  </a:schemeClr>
                </a:solidFill>
                <a:latin typeface="Obvia" panose="02000506040000020004" pitchFamily="50" charset="0"/>
                <a:ea typeface="+mn-ea"/>
                <a:cs typeface="+mn-cs"/>
              </a:defRPr>
            </a:pPr>
            <a:r>
              <a:rPr lang="en-US" sz="3600" dirty="0"/>
              <a:t>FDI ($ Million) </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bg2">
                  <a:lumMod val="10000"/>
                </a:schemeClr>
              </a:solidFill>
              <a:latin typeface="Obvia" panose="02000506040000020004" pitchFamily="50" charset="0"/>
              <a:ea typeface="+mn-ea"/>
              <a:cs typeface="+mn-cs"/>
            </a:defRPr>
          </a:pPr>
          <a:endParaRPr lang="en-001"/>
        </a:p>
      </c:txPr>
    </c:title>
    <c:autoTitleDeleted val="0"/>
    <c:plotArea>
      <c:layout/>
      <c:barChart>
        <c:barDir val="col"/>
        <c:grouping val="clustered"/>
        <c:varyColors val="0"/>
        <c:ser>
          <c:idx val="0"/>
          <c:order val="0"/>
          <c:tx>
            <c:strRef>
              <c:f>Sheet1!$I$147</c:f>
              <c:strCache>
                <c:ptCount val="1"/>
                <c:pt idx="0">
                  <c:v>FDI ($ Million) </c:v>
                </c:pt>
              </c:strCache>
            </c:strRef>
          </c:tx>
          <c:spPr>
            <a:solidFill>
              <a:srgbClr val="4B3B69"/>
            </a:solidFill>
            <a:ln>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Sheet1!$H$148:$H$174</c:f>
              <c:numCache>
                <c:formatCode>General</c:formatCode>
                <c:ptCount val="27"/>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pt idx="22">
                  <c:v>2019</c:v>
                </c:pt>
                <c:pt idx="23">
                  <c:v>2020</c:v>
                </c:pt>
                <c:pt idx="24">
                  <c:v>2021</c:v>
                </c:pt>
                <c:pt idx="25">
                  <c:v>2022</c:v>
                </c:pt>
                <c:pt idx="26">
                  <c:v>2023</c:v>
                </c:pt>
              </c:numCache>
            </c:numRef>
          </c:cat>
          <c:val>
            <c:numRef>
              <c:f>Sheet1!$I$148:$I$174</c:f>
              <c:numCache>
                <c:formatCode>General</c:formatCode>
                <c:ptCount val="27"/>
                <c:pt idx="0">
                  <c:v>242.5</c:v>
                </c:pt>
                <c:pt idx="1">
                  <c:v>265.3</c:v>
                </c:pt>
                <c:pt idx="2">
                  <c:v>82.3</c:v>
                </c:pt>
                <c:pt idx="3">
                  <c:v>131.5</c:v>
                </c:pt>
                <c:pt idx="4">
                  <c:v>109.9</c:v>
                </c:pt>
                <c:pt idx="5">
                  <c:v>160.4</c:v>
                </c:pt>
                <c:pt idx="6">
                  <c:v>334.9</c:v>
                </c:pt>
                <c:pt idx="7">
                  <c:v>492.7</c:v>
                </c:pt>
                <c:pt idx="8">
                  <c:v>453.1</c:v>
                </c:pt>
                <c:pt idx="9">
                  <c:v>1171.4000000000001</c:v>
                </c:pt>
                <c:pt idx="10">
                  <c:v>1892.1</c:v>
                </c:pt>
                <c:pt idx="11">
                  <c:v>1602.2</c:v>
                </c:pt>
                <c:pt idx="12">
                  <c:v>660.8</c:v>
                </c:pt>
                <c:pt idx="13">
                  <c:v>920.9</c:v>
                </c:pt>
                <c:pt idx="14">
                  <c:v>1171.0999999999999</c:v>
                </c:pt>
                <c:pt idx="15">
                  <c:v>968.2</c:v>
                </c:pt>
                <c:pt idx="16">
                  <c:v>1046.5999999999999</c:v>
                </c:pt>
                <c:pt idx="17">
                  <c:v>1836.9</c:v>
                </c:pt>
                <c:pt idx="18">
                  <c:v>1735.3</c:v>
                </c:pt>
                <c:pt idx="19">
                  <c:v>1659.8</c:v>
                </c:pt>
                <c:pt idx="20">
                  <c:v>1930.4</c:v>
                </c:pt>
                <c:pt idx="21">
                  <c:v>1304</c:v>
                </c:pt>
                <c:pt idx="22">
                  <c:v>1384.2</c:v>
                </c:pt>
                <c:pt idx="23">
                  <c:v>556.79999999999995</c:v>
                </c:pt>
                <c:pt idx="24">
                  <c:v>1278.7</c:v>
                </c:pt>
                <c:pt idx="25">
                  <c:v>2131.4</c:v>
                </c:pt>
                <c:pt idx="26">
                  <c:v>1777.7</c:v>
                </c:pt>
              </c:numCache>
            </c:numRef>
          </c:val>
          <c:extLst>
            <c:ext xmlns:c16="http://schemas.microsoft.com/office/drawing/2014/chart" uri="{C3380CC4-5D6E-409C-BE32-E72D297353CC}">
              <c16:uniqueId val="{00000000-96D6-49FE-95EB-DEA6409ECE2F}"/>
            </c:ext>
          </c:extLst>
        </c:ser>
        <c:dLbls>
          <c:showLegendKey val="0"/>
          <c:showVal val="0"/>
          <c:showCatName val="0"/>
          <c:showSerName val="0"/>
          <c:showPercent val="0"/>
          <c:showBubbleSize val="0"/>
        </c:dLbls>
        <c:gapWidth val="219"/>
        <c:overlap val="-27"/>
        <c:axId val="1574749967"/>
        <c:axId val="1574751407"/>
      </c:barChart>
      <c:catAx>
        <c:axId val="1574749967"/>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574751407"/>
        <c:crosses val="autoZero"/>
        <c:auto val="1"/>
        <c:lblAlgn val="ctr"/>
        <c:lblOffset val="100"/>
        <c:noMultiLvlLbl val="0"/>
      </c:catAx>
      <c:valAx>
        <c:axId val="1574751407"/>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5747499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3"/>
          <c:order val="3"/>
          <c:tx>
            <c:strRef>
              <c:f>Sheet1!$E$290</c:f>
              <c:strCache>
                <c:ptCount val="1"/>
                <c:pt idx="0">
                  <c:v>Total Government Expenditure (Mln GEL)</c:v>
                </c:pt>
              </c:strCache>
            </c:strRef>
          </c:tx>
          <c:spPr>
            <a:solidFill>
              <a:srgbClr val="4B3B69"/>
            </a:solidFill>
            <a:ln>
              <a:solidFill>
                <a:schemeClr val="bg1"/>
              </a:solidFill>
            </a:ln>
            <a:effectLst/>
          </c:spPr>
          <c:invertIfNegative val="0"/>
          <c:cat>
            <c:numRef>
              <c:f>Sheet1!$A$291:$A$312</c:f>
              <c:numCache>
                <c:formatCode>General</c:formatCode>
                <c:ptCount val="22"/>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pt idx="20">
                  <c:v>2022</c:v>
                </c:pt>
                <c:pt idx="21">
                  <c:v>2023</c:v>
                </c:pt>
              </c:numCache>
            </c:numRef>
          </c:cat>
          <c:val>
            <c:numRef>
              <c:f>Sheet1!$E$291:$E$312</c:f>
              <c:numCache>
                <c:formatCode>General</c:formatCode>
                <c:ptCount val="22"/>
                <c:pt idx="0">
                  <c:v>1161.9994342800001</c:v>
                </c:pt>
                <c:pt idx="1">
                  <c:v>1257.1223823946375</c:v>
                </c:pt>
                <c:pt idx="2">
                  <c:v>1551.0611221428571</c:v>
                </c:pt>
                <c:pt idx="3">
                  <c:v>2332.8504319999993</c:v>
                </c:pt>
                <c:pt idx="4">
                  <c:v>3068.2367879000003</c:v>
                </c:pt>
                <c:pt idx="5">
                  <c:v>4264.1983289700001</c:v>
                </c:pt>
                <c:pt idx="6">
                  <c:v>5418.3181111799995</c:v>
                </c:pt>
                <c:pt idx="7">
                  <c:v>5407.3808774400004</c:v>
                </c:pt>
                <c:pt idx="8">
                  <c:v>5509.8</c:v>
                </c:pt>
                <c:pt idx="9">
                  <c:v>5616.3585684</c:v>
                </c:pt>
                <c:pt idx="10">
                  <c:v>6086.6128979200003</c:v>
                </c:pt>
                <c:pt idx="11">
                  <c:v>6490.8848739499999</c:v>
                </c:pt>
                <c:pt idx="12">
                  <c:v>7395.135842137599</c:v>
                </c:pt>
                <c:pt idx="13">
                  <c:v>7915.1023238848602</c:v>
                </c:pt>
                <c:pt idx="14">
                  <c:v>8824.5265321959996</c:v>
                </c:pt>
                <c:pt idx="15">
                  <c:v>9194.3377192900007</c:v>
                </c:pt>
                <c:pt idx="16">
                  <c:v>9492.7958625299998</c:v>
                </c:pt>
                <c:pt idx="17">
                  <c:v>10519.4</c:v>
                </c:pt>
                <c:pt idx="18">
                  <c:v>12959.6</c:v>
                </c:pt>
                <c:pt idx="19">
                  <c:v>14767.2</c:v>
                </c:pt>
                <c:pt idx="20" formatCode="#,##0.00">
                  <c:v>15616.1</c:v>
                </c:pt>
                <c:pt idx="21" formatCode="#,##0.00">
                  <c:v>17913.599999999999</c:v>
                </c:pt>
              </c:numCache>
            </c:numRef>
          </c:val>
          <c:extLst>
            <c:ext xmlns:c16="http://schemas.microsoft.com/office/drawing/2014/chart" uri="{C3380CC4-5D6E-409C-BE32-E72D297353CC}">
              <c16:uniqueId val="{00000000-0396-4AEC-8505-7BC92D082609}"/>
            </c:ext>
          </c:extLst>
        </c:ser>
        <c:dLbls>
          <c:showLegendKey val="0"/>
          <c:showVal val="0"/>
          <c:showCatName val="0"/>
          <c:showSerName val="0"/>
          <c:showPercent val="0"/>
          <c:showBubbleSize val="0"/>
        </c:dLbls>
        <c:gapWidth val="219"/>
        <c:axId val="303800799"/>
        <c:axId val="303801279"/>
      </c:barChart>
      <c:lineChart>
        <c:grouping val="standard"/>
        <c:varyColors val="0"/>
        <c:ser>
          <c:idx val="0"/>
          <c:order val="0"/>
          <c:tx>
            <c:strRef>
              <c:f>Sheet1!$B$290</c:f>
              <c:strCache>
                <c:ptCount val="1"/>
                <c:pt idx="0">
                  <c:v>Capital Expenditure to GDP (%)</c:v>
                </c:pt>
              </c:strCache>
            </c:strRef>
          </c:tx>
          <c:spPr>
            <a:ln w="63500" cap="rnd">
              <a:solidFill>
                <a:srgbClr val="0070C0"/>
              </a:solidFill>
              <a:round/>
            </a:ln>
            <a:effectLst/>
          </c:spPr>
          <c:marker>
            <c:symbol val="none"/>
          </c:marker>
          <c:cat>
            <c:numRef>
              <c:f>Sheet1!$A$291:$A$312</c:f>
              <c:numCache>
                <c:formatCode>General</c:formatCode>
                <c:ptCount val="22"/>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pt idx="20">
                  <c:v>2022</c:v>
                </c:pt>
                <c:pt idx="21">
                  <c:v>2023</c:v>
                </c:pt>
              </c:numCache>
            </c:numRef>
          </c:cat>
          <c:val>
            <c:numRef>
              <c:f>Sheet1!$B$291:$B$312</c:f>
              <c:numCache>
                <c:formatCode>General</c:formatCode>
                <c:ptCount val="22"/>
                <c:pt idx="0">
                  <c:v>1.1000000000000001</c:v>
                </c:pt>
                <c:pt idx="1">
                  <c:v>2.2000000000000002</c:v>
                </c:pt>
                <c:pt idx="2">
                  <c:v>4.3</c:v>
                </c:pt>
                <c:pt idx="3">
                  <c:v>5.7</c:v>
                </c:pt>
                <c:pt idx="4">
                  <c:v>6.4</c:v>
                </c:pt>
                <c:pt idx="5">
                  <c:v>8.6</c:v>
                </c:pt>
                <c:pt idx="6">
                  <c:v>8</c:v>
                </c:pt>
                <c:pt idx="7">
                  <c:v>8.1999999999999993</c:v>
                </c:pt>
                <c:pt idx="8">
                  <c:v>7.4</c:v>
                </c:pt>
                <c:pt idx="9">
                  <c:v>7.7</c:v>
                </c:pt>
                <c:pt idx="10">
                  <c:v>7.3</c:v>
                </c:pt>
                <c:pt idx="11">
                  <c:v>5.2</c:v>
                </c:pt>
                <c:pt idx="12">
                  <c:v>5</c:v>
                </c:pt>
                <c:pt idx="13">
                  <c:v>5.6</c:v>
                </c:pt>
                <c:pt idx="14">
                  <c:v>5.0999999999999996</c:v>
                </c:pt>
                <c:pt idx="15">
                  <c:v>6.1</c:v>
                </c:pt>
                <c:pt idx="16">
                  <c:v>7</c:v>
                </c:pt>
                <c:pt idx="17">
                  <c:v>8</c:v>
                </c:pt>
                <c:pt idx="18">
                  <c:v>8.6</c:v>
                </c:pt>
                <c:pt idx="19">
                  <c:v>7.7</c:v>
                </c:pt>
                <c:pt idx="20">
                  <c:v>7.6</c:v>
                </c:pt>
                <c:pt idx="21">
                  <c:v>8.1999999999999993</c:v>
                </c:pt>
              </c:numCache>
            </c:numRef>
          </c:val>
          <c:smooth val="0"/>
          <c:extLst>
            <c:ext xmlns:c16="http://schemas.microsoft.com/office/drawing/2014/chart" uri="{C3380CC4-5D6E-409C-BE32-E72D297353CC}">
              <c16:uniqueId val="{00000001-0396-4AEC-8505-7BC92D082609}"/>
            </c:ext>
          </c:extLst>
        </c:ser>
        <c:ser>
          <c:idx val="1"/>
          <c:order val="1"/>
          <c:tx>
            <c:strRef>
              <c:f>Sheet1!$C$290</c:f>
              <c:strCache>
                <c:ptCount val="1"/>
                <c:pt idx="0">
                  <c:v>Government Expenditure to GDP (%)</c:v>
                </c:pt>
              </c:strCache>
            </c:strRef>
          </c:tx>
          <c:spPr>
            <a:ln w="63500" cap="rnd">
              <a:solidFill>
                <a:srgbClr val="C00000"/>
              </a:solidFill>
              <a:round/>
            </a:ln>
            <a:effectLst/>
          </c:spPr>
          <c:marker>
            <c:symbol val="none"/>
          </c:marker>
          <c:cat>
            <c:numRef>
              <c:f>Sheet1!$A$291:$A$312</c:f>
              <c:numCache>
                <c:formatCode>General</c:formatCode>
                <c:ptCount val="22"/>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pt idx="20">
                  <c:v>2022</c:v>
                </c:pt>
                <c:pt idx="21">
                  <c:v>2023</c:v>
                </c:pt>
              </c:numCache>
            </c:numRef>
          </c:cat>
          <c:val>
            <c:numRef>
              <c:f>Sheet1!$C$291:$C$312</c:f>
              <c:numCache>
                <c:formatCode>General</c:formatCode>
                <c:ptCount val="22"/>
                <c:pt idx="0">
                  <c:v>16.600000000000001</c:v>
                </c:pt>
                <c:pt idx="1">
                  <c:v>16.899999999999999</c:v>
                </c:pt>
                <c:pt idx="2">
                  <c:v>20.100000000000001</c:v>
                </c:pt>
                <c:pt idx="3">
                  <c:v>25.8</c:v>
                </c:pt>
                <c:pt idx="4">
                  <c:v>28.6</c:v>
                </c:pt>
                <c:pt idx="5">
                  <c:v>33.700000000000003</c:v>
                </c:pt>
                <c:pt idx="6">
                  <c:v>36.4</c:v>
                </c:pt>
                <c:pt idx="7">
                  <c:v>38.299999999999997</c:v>
                </c:pt>
                <c:pt idx="8">
                  <c:v>34</c:v>
                </c:pt>
                <c:pt idx="9">
                  <c:v>30.7</c:v>
                </c:pt>
                <c:pt idx="10">
                  <c:v>30.6</c:v>
                </c:pt>
                <c:pt idx="11">
                  <c:v>29.4</c:v>
                </c:pt>
                <c:pt idx="12">
                  <c:v>30.3</c:v>
                </c:pt>
                <c:pt idx="13">
                  <c:v>30.5</c:v>
                </c:pt>
                <c:pt idx="14">
                  <c:v>31</c:v>
                </c:pt>
                <c:pt idx="15">
                  <c:v>30.4</c:v>
                </c:pt>
                <c:pt idx="16">
                  <c:v>30.1</c:v>
                </c:pt>
                <c:pt idx="17">
                  <c:v>29.4</c:v>
                </c:pt>
                <c:pt idx="18">
                  <c:v>34.9</c:v>
                </c:pt>
                <c:pt idx="19">
                  <c:v>32.299999999999997</c:v>
                </c:pt>
                <c:pt idx="20">
                  <c:v>31.9</c:v>
                </c:pt>
                <c:pt idx="21">
                  <c:v>29.6</c:v>
                </c:pt>
              </c:numCache>
            </c:numRef>
          </c:val>
          <c:smooth val="0"/>
          <c:extLst>
            <c:ext xmlns:c16="http://schemas.microsoft.com/office/drawing/2014/chart" uri="{C3380CC4-5D6E-409C-BE32-E72D297353CC}">
              <c16:uniqueId val="{00000002-0396-4AEC-8505-7BC92D082609}"/>
            </c:ext>
          </c:extLst>
        </c:ser>
        <c:ser>
          <c:idx val="2"/>
          <c:order val="2"/>
          <c:tx>
            <c:strRef>
              <c:f>Sheet1!$D$290</c:f>
              <c:strCache>
                <c:ptCount val="1"/>
                <c:pt idx="0">
                  <c:v>Tax to GDP Ratio (%)</c:v>
                </c:pt>
              </c:strCache>
            </c:strRef>
          </c:tx>
          <c:spPr>
            <a:ln w="63500" cap="rnd">
              <a:solidFill>
                <a:srgbClr val="00B050"/>
              </a:solidFill>
              <a:round/>
            </a:ln>
            <a:effectLst/>
          </c:spPr>
          <c:marker>
            <c:symbol val="none"/>
          </c:marker>
          <c:cat>
            <c:numRef>
              <c:f>Sheet1!$A$291:$A$312</c:f>
              <c:numCache>
                <c:formatCode>General</c:formatCode>
                <c:ptCount val="22"/>
                <c:pt idx="0">
                  <c:v>2002</c:v>
                </c:pt>
                <c:pt idx="1">
                  <c:v>2003</c:v>
                </c:pt>
                <c:pt idx="2">
                  <c:v>2004</c:v>
                </c:pt>
                <c:pt idx="3">
                  <c:v>2005</c:v>
                </c:pt>
                <c:pt idx="4">
                  <c:v>2006</c:v>
                </c:pt>
                <c:pt idx="5">
                  <c:v>2007</c:v>
                </c:pt>
                <c:pt idx="6">
                  <c:v>2008</c:v>
                </c:pt>
                <c:pt idx="7">
                  <c:v>2009</c:v>
                </c:pt>
                <c:pt idx="8">
                  <c:v>2010</c:v>
                </c:pt>
                <c:pt idx="9">
                  <c:v>2011</c:v>
                </c:pt>
                <c:pt idx="10">
                  <c:v>2012</c:v>
                </c:pt>
                <c:pt idx="11">
                  <c:v>2013</c:v>
                </c:pt>
                <c:pt idx="12">
                  <c:v>2014</c:v>
                </c:pt>
                <c:pt idx="13">
                  <c:v>2015</c:v>
                </c:pt>
                <c:pt idx="14">
                  <c:v>2016</c:v>
                </c:pt>
                <c:pt idx="15">
                  <c:v>2017</c:v>
                </c:pt>
                <c:pt idx="16">
                  <c:v>2018</c:v>
                </c:pt>
                <c:pt idx="17">
                  <c:v>2019</c:v>
                </c:pt>
                <c:pt idx="18">
                  <c:v>2020</c:v>
                </c:pt>
                <c:pt idx="19">
                  <c:v>2021</c:v>
                </c:pt>
                <c:pt idx="20">
                  <c:v>2022</c:v>
                </c:pt>
                <c:pt idx="21">
                  <c:v>2023</c:v>
                </c:pt>
              </c:numCache>
            </c:numRef>
          </c:cat>
          <c:val>
            <c:numRef>
              <c:f>Sheet1!$D$291:$D$312</c:f>
              <c:numCache>
                <c:formatCode>General</c:formatCode>
                <c:ptCount val="22"/>
                <c:pt idx="0">
                  <c:v>12.7</c:v>
                </c:pt>
                <c:pt idx="1">
                  <c:v>12</c:v>
                </c:pt>
                <c:pt idx="2">
                  <c:v>15.6</c:v>
                </c:pt>
                <c:pt idx="3">
                  <c:v>17.100000000000001</c:v>
                </c:pt>
                <c:pt idx="4">
                  <c:v>19.2</c:v>
                </c:pt>
                <c:pt idx="5">
                  <c:v>21.6</c:v>
                </c:pt>
                <c:pt idx="6">
                  <c:v>24.9</c:v>
                </c:pt>
                <c:pt idx="7">
                  <c:v>24.4</c:v>
                </c:pt>
                <c:pt idx="8">
                  <c:v>23.5</c:v>
                </c:pt>
                <c:pt idx="9">
                  <c:v>25.2</c:v>
                </c:pt>
                <c:pt idx="10">
                  <c:v>25.5</c:v>
                </c:pt>
                <c:pt idx="11">
                  <c:v>24.8</c:v>
                </c:pt>
                <c:pt idx="12">
                  <c:v>24.8</c:v>
                </c:pt>
                <c:pt idx="13">
                  <c:v>25.2</c:v>
                </c:pt>
                <c:pt idx="14">
                  <c:v>25.8</c:v>
                </c:pt>
                <c:pt idx="15">
                  <c:v>25.8</c:v>
                </c:pt>
                <c:pt idx="16">
                  <c:v>25.6</c:v>
                </c:pt>
                <c:pt idx="17">
                  <c:v>23.2</c:v>
                </c:pt>
                <c:pt idx="18">
                  <c:v>22.3</c:v>
                </c:pt>
                <c:pt idx="19">
                  <c:v>22.3</c:v>
                </c:pt>
                <c:pt idx="20">
                  <c:v>22</c:v>
                </c:pt>
                <c:pt idx="21">
                  <c:v>23.9</c:v>
                </c:pt>
              </c:numCache>
            </c:numRef>
          </c:val>
          <c:smooth val="0"/>
          <c:extLst>
            <c:ext xmlns:c16="http://schemas.microsoft.com/office/drawing/2014/chart" uri="{C3380CC4-5D6E-409C-BE32-E72D297353CC}">
              <c16:uniqueId val="{00000003-0396-4AEC-8505-7BC92D082609}"/>
            </c:ext>
          </c:extLst>
        </c:ser>
        <c:dLbls>
          <c:showLegendKey val="0"/>
          <c:showVal val="0"/>
          <c:showCatName val="0"/>
          <c:showSerName val="0"/>
          <c:showPercent val="0"/>
          <c:showBubbleSize val="0"/>
        </c:dLbls>
        <c:marker val="1"/>
        <c:smooth val="0"/>
        <c:axId val="303796479"/>
        <c:axId val="303803199"/>
      </c:lineChart>
      <c:catAx>
        <c:axId val="303800799"/>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303801279"/>
        <c:crosses val="autoZero"/>
        <c:auto val="1"/>
        <c:lblAlgn val="ctr"/>
        <c:lblOffset val="100"/>
        <c:noMultiLvlLbl val="0"/>
      </c:catAx>
      <c:valAx>
        <c:axId val="303801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303800799"/>
        <c:crosses val="autoZero"/>
        <c:crossBetween val="between"/>
      </c:valAx>
      <c:valAx>
        <c:axId val="303803199"/>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303796479"/>
        <c:crosses val="max"/>
        <c:crossBetween val="between"/>
      </c:valAx>
      <c:catAx>
        <c:axId val="303796479"/>
        <c:scaling>
          <c:orientation val="minMax"/>
        </c:scaling>
        <c:delete val="1"/>
        <c:axPos val="b"/>
        <c:numFmt formatCode="General" sourceLinked="1"/>
        <c:majorTickMark val="out"/>
        <c:minorTickMark val="none"/>
        <c:tickLblPos val="nextTo"/>
        <c:crossAx val="303803199"/>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lumMod val="75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1-8028-45AE-B6A8-2F3E2146CA9C}"/>
              </c:ext>
            </c:extLst>
          </c:dPt>
          <c:dPt>
            <c:idx val="1"/>
            <c:bubble3D val="0"/>
            <c:spPr>
              <a:solidFill>
                <a:schemeClr val="accent6">
                  <a:lumMod val="60000"/>
                  <a:lumOff val="4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3-8028-45AE-B6A8-2F3E2146CA9C}"/>
              </c:ext>
            </c:extLst>
          </c:dPt>
          <c:dPt>
            <c:idx val="2"/>
            <c:bubble3D val="0"/>
            <c:spPr>
              <a:solidFill>
                <a:srgbClr val="00B050"/>
              </a:solidFill>
              <a:ln w="25400">
                <a:solidFill>
                  <a:schemeClr val="lt1"/>
                </a:solidFill>
              </a:ln>
              <a:effectLst/>
              <a:sp3d contourW="25400">
                <a:contourClr>
                  <a:schemeClr val="lt1"/>
                </a:contourClr>
              </a:sp3d>
            </c:spPr>
            <c:extLst>
              <c:ext xmlns:c16="http://schemas.microsoft.com/office/drawing/2014/chart" uri="{C3380CC4-5D6E-409C-BE32-E72D297353CC}">
                <c16:uniqueId val="{00000005-8028-45AE-B6A8-2F3E2146CA9C}"/>
              </c:ext>
            </c:extLst>
          </c:dPt>
          <c:dPt>
            <c:idx val="3"/>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7-8028-45AE-B6A8-2F3E2146CA9C}"/>
              </c:ext>
            </c:extLst>
          </c:dPt>
          <c:dPt>
            <c:idx val="4"/>
            <c:bubble3D val="0"/>
            <c:spPr>
              <a:solidFill>
                <a:srgbClr val="FFFF00"/>
              </a:solidFill>
              <a:ln w="25400">
                <a:solidFill>
                  <a:schemeClr val="lt1"/>
                </a:solidFill>
              </a:ln>
              <a:effectLst/>
              <a:sp3d contourW="25400">
                <a:contourClr>
                  <a:schemeClr val="lt1"/>
                </a:contourClr>
              </a:sp3d>
            </c:spPr>
            <c:extLst>
              <c:ext xmlns:c16="http://schemas.microsoft.com/office/drawing/2014/chart" uri="{C3380CC4-5D6E-409C-BE32-E72D297353CC}">
                <c16:uniqueId val="{00000009-8028-45AE-B6A8-2F3E2146CA9C}"/>
              </c:ext>
            </c:extLst>
          </c:dPt>
          <c:dPt>
            <c:idx val="5"/>
            <c:bubble3D val="0"/>
            <c:spPr>
              <a:solidFill>
                <a:srgbClr val="4B3B69"/>
              </a:solidFill>
              <a:ln w="25400">
                <a:solidFill>
                  <a:schemeClr val="lt1"/>
                </a:solidFill>
              </a:ln>
              <a:effectLst/>
              <a:sp3d contourW="25400">
                <a:contourClr>
                  <a:schemeClr val="lt1"/>
                </a:contourClr>
              </a:sp3d>
            </c:spPr>
            <c:extLst>
              <c:ext xmlns:c16="http://schemas.microsoft.com/office/drawing/2014/chart" uri="{C3380CC4-5D6E-409C-BE32-E72D297353CC}">
                <c16:uniqueId val="{0000000B-8028-45AE-B6A8-2F3E2146CA9C}"/>
              </c:ext>
            </c:extLst>
          </c:dPt>
          <c:dLbls>
            <c:dLbl>
              <c:idx val="0"/>
              <c:layout>
                <c:manualLayout>
                  <c:x val="5.0957425787151449E-2"/>
                  <c:y val="0.10869310499766165"/>
                </c:manualLayout>
              </c:layout>
              <c:tx>
                <c:rich>
                  <a:bodyPr/>
                  <a:lstStyle/>
                  <a:p>
                    <a:r>
                      <a:rPr lang="en-GB" dirty="0"/>
                      <a:t>Personal</a:t>
                    </a:r>
                    <a:r>
                      <a:rPr lang="en-GB" baseline="0" dirty="0"/>
                      <a:t> </a:t>
                    </a:r>
                    <a:fld id="{021B2F55-780D-4884-A1DC-9FD78416F360}" type="CATEGORYNAME">
                      <a:rPr lang="en-GB" smtClean="0"/>
                      <a:pPr/>
                      <a:t>[CATEGORY NAME]</a:t>
                    </a:fld>
                    <a:r>
                      <a:rPr lang="en-GB" dirty="0"/>
                      <a:t> Tax 
</a:t>
                    </a:r>
                    <a:fld id="{1C354B3C-2B2E-4DE8-8821-1F5812765A6E}" type="PERCENTAGE">
                      <a:rPr lang="en-GB"/>
                      <a:pPr/>
                      <a:t>[PERCENTAGE]</a:t>
                    </a:fld>
                    <a:r>
                      <a:rPr lang="en-GB" dirty="0"/>
                      <a:t> (7.57% of GDP)</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028-45AE-B6A8-2F3E2146CA9C}"/>
                </c:ext>
              </c:extLst>
            </c:dLbl>
            <c:dLbl>
              <c:idx val="1"/>
              <c:tx>
                <c:rich>
                  <a:bodyPr/>
                  <a:lstStyle/>
                  <a:p>
                    <a:r>
                      <a:rPr lang="en-GB" dirty="0"/>
                      <a:t>Corporate Income Tax</a:t>
                    </a:r>
                    <a:r>
                      <a:rPr lang="en-GB" baseline="0" dirty="0"/>
                      <a:t>
</a:t>
                    </a:r>
                    <a:fld id="{5EA010F1-CC04-43F0-8CA4-F5F222914FDC}" type="PERCENTAGE">
                      <a:rPr lang="en-GB" baseline="0"/>
                      <a:pPr/>
                      <a:t>[PERCENTAGE]</a:t>
                    </a:fld>
                    <a:r>
                      <a:rPr lang="en-GB" baseline="0" dirty="0"/>
                      <a:t> (2.52% of GDP)</a:t>
                    </a:r>
                  </a:p>
                </c:rich>
              </c:tx>
              <c:dLblPos val="out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028-45AE-B6A8-2F3E2146CA9C}"/>
                </c:ext>
              </c:extLst>
            </c:dLbl>
            <c:dLbl>
              <c:idx val="2"/>
              <c:tx>
                <c:rich>
                  <a:bodyPr/>
                  <a:lstStyle/>
                  <a:p>
                    <a:fld id="{844D3A32-845F-4364-98A4-F4074E8F8C0F}" type="CATEGORYNAME">
                      <a:rPr lang="en-GB"/>
                      <a:pPr/>
                      <a:t>[CATEGORY NAME]</a:t>
                    </a:fld>
                    <a:r>
                      <a:rPr lang="en-GB" baseline="0"/>
                      <a:t>
</a:t>
                    </a:r>
                    <a:fld id="{48901F1E-3856-45E5-B5A4-12EDEFA0951F}" type="PERCENTAGE">
                      <a:rPr lang="en-GB" baseline="0"/>
                      <a:pPr/>
                      <a:t>[PERCENTAGE]</a:t>
                    </a:fld>
                    <a:r>
                      <a:rPr lang="en-GB" baseline="0"/>
                      <a:t> (10.45% of GDP)</a:t>
                    </a:r>
                  </a:p>
                </c:rich>
              </c:tx>
              <c:dLblPos val="outEnd"/>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028-45AE-B6A8-2F3E2146CA9C}"/>
                </c:ext>
              </c:extLst>
            </c:dLbl>
            <c:dLbl>
              <c:idx val="3"/>
              <c:layout>
                <c:manualLayout>
                  <c:x val="-5.7942675764639968E-2"/>
                  <c:y val="8.9530494284645934E-2"/>
                </c:manualLayout>
              </c:layout>
              <c:tx>
                <c:rich>
                  <a:bodyPr/>
                  <a:lstStyle/>
                  <a:p>
                    <a:fld id="{36865519-DAA7-486C-9A11-32545813A5C1}" type="CATEGORYNAME">
                      <a:rPr lang="en-GB"/>
                      <a:pPr/>
                      <a:t>[CATEGORY NAME]</a:t>
                    </a:fld>
                    <a:r>
                      <a:rPr lang="en-GB" baseline="0"/>
                      <a:t>
</a:t>
                    </a:r>
                    <a:fld id="{405A159C-8237-4ABF-976C-23C23F2B030F}" type="PERCENTAGE">
                      <a:rPr lang="en-GB" baseline="0"/>
                      <a:pPr/>
                      <a:t>[PERCENTAGE]</a:t>
                    </a:fld>
                    <a:r>
                      <a:rPr lang="en-GB" baseline="0"/>
                      <a:t> (2.83% of GDP)</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8028-45AE-B6A8-2F3E2146CA9C}"/>
                </c:ext>
              </c:extLst>
            </c:dLbl>
            <c:dLbl>
              <c:idx val="4"/>
              <c:layout>
                <c:manualLayout>
                  <c:x val="-1.5521040730772753E-2"/>
                  <c:y val="0"/>
                </c:manualLayout>
              </c:layout>
              <c:tx>
                <c:rich>
                  <a:bodyPr/>
                  <a:lstStyle/>
                  <a:p>
                    <a:fld id="{026CB25A-7275-4DCF-8E6E-CF745742FBBA}" type="CATEGORYNAME">
                      <a:rPr lang="en-GB"/>
                      <a:pPr/>
                      <a:t>[CATEGORY NAME]</a:t>
                    </a:fld>
                    <a:r>
                      <a:rPr lang="en-GB" baseline="0"/>
                      <a:t>
</a:t>
                    </a:r>
                    <a:fld id="{469733D2-4C03-4428-A223-DFBB027106C0}" type="PERCENTAGE">
                      <a:rPr lang="en-GB" baseline="0"/>
                      <a:pPr/>
                      <a:t>[PERCENTAGE]</a:t>
                    </a:fld>
                    <a:r>
                      <a:rPr lang="en-GB" baseline="0"/>
                      <a:t> (0.19% of GDP)</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028-45AE-B6A8-2F3E2146CA9C}"/>
                </c:ext>
              </c:extLst>
            </c:dLbl>
            <c:dLbl>
              <c:idx val="5"/>
              <c:layout>
                <c:manualLayout>
                  <c:x val="0.13210506108115139"/>
                  <c:y val="1.2939655356864488E-3"/>
                </c:manualLayout>
              </c:layout>
              <c:tx>
                <c:rich>
                  <a:bodyPr/>
                  <a:lstStyle/>
                  <a:p>
                    <a:fld id="{12283B08-2282-437A-81E2-825C03FD381E}" type="CATEGORYNAME">
                      <a:rPr lang="en-GB"/>
                      <a:pPr/>
                      <a:t>[CATEGORY NAME]</a:t>
                    </a:fld>
                    <a:r>
                      <a:rPr lang="en-GB" baseline="0" dirty="0"/>
                      <a:t>
</a:t>
                    </a:r>
                    <a:fld id="{CB84FFBD-D188-47E5-A7B6-8D9C5C680971}" type="PERCENTAGE">
                      <a:rPr lang="en-GB" baseline="0"/>
                      <a:pPr/>
                      <a:t>[PERCENTAGE]</a:t>
                    </a:fld>
                    <a:r>
                      <a:rPr lang="en-GB" baseline="0" dirty="0"/>
                      <a:t> (0.81% of GDP)</a:t>
                    </a:r>
                  </a:p>
                </c:rich>
              </c:tx>
              <c:dLblPos val="bestFit"/>
              <c:showLegendKey val="0"/>
              <c:showVal val="1"/>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8028-45AE-B6A8-2F3E2146CA9C}"/>
                </c:ext>
              </c:extLst>
            </c:dLbl>
            <c:spPr>
              <a:noFill/>
              <a:ln w="63500">
                <a:noFill/>
              </a:ln>
              <a:effectLst/>
            </c:spPr>
            <c:txPr>
              <a:bodyPr rot="0" spcFirstLastPara="1" vertOverflow="clip" horzOverflow="clip" vert="horz" wrap="square" lIns="36576" tIns="18288" rIns="36576" bIns="18288" anchor="ctr" anchorCtr="1">
                <a:spAutoFit/>
              </a:bodyPr>
              <a:lstStyle/>
              <a:p>
                <a:pPr>
                  <a:defRPr sz="2500" b="1" i="0" u="none" strike="noStrike" kern="1200" baseline="0">
                    <a:solidFill>
                      <a:schemeClr val="bg2">
                        <a:lumMod val="10000"/>
                      </a:schemeClr>
                    </a:solidFill>
                    <a:latin typeface="Obvia" panose="02000506040000020004" pitchFamily="50" charset="0"/>
                    <a:ea typeface="+mn-ea"/>
                    <a:cs typeface="+mn-cs"/>
                  </a:defRPr>
                </a:pPr>
                <a:endParaRPr lang="en-001"/>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Sheet1!$A$234:$A$239</c:f>
              <c:strCache>
                <c:ptCount val="6"/>
                <c:pt idx="0">
                  <c:v>Income </c:v>
                </c:pt>
                <c:pt idx="1">
                  <c:v>Profit </c:v>
                </c:pt>
                <c:pt idx="2">
                  <c:v>Valued Added Tax</c:v>
                </c:pt>
                <c:pt idx="3">
                  <c:v>Excise </c:v>
                </c:pt>
                <c:pt idx="4">
                  <c:v>Custom Tax</c:v>
                </c:pt>
                <c:pt idx="5">
                  <c:v>Property Tax</c:v>
                </c:pt>
              </c:strCache>
            </c:strRef>
          </c:cat>
          <c:val>
            <c:numRef>
              <c:f>Sheet1!$B$234:$B$239</c:f>
              <c:numCache>
                <c:formatCode>General</c:formatCode>
                <c:ptCount val="6"/>
                <c:pt idx="0">
                  <c:v>30.8</c:v>
                </c:pt>
                <c:pt idx="1">
                  <c:v>10.199999999999999</c:v>
                </c:pt>
                <c:pt idx="2">
                  <c:v>42.5</c:v>
                </c:pt>
                <c:pt idx="3">
                  <c:v>11.5</c:v>
                </c:pt>
                <c:pt idx="4">
                  <c:v>0.8</c:v>
                </c:pt>
                <c:pt idx="5">
                  <c:v>3.3</c:v>
                </c:pt>
              </c:numCache>
            </c:numRef>
          </c:val>
          <c:extLst>
            <c:ext xmlns:c16="http://schemas.microsoft.com/office/drawing/2014/chart" uri="{C3380CC4-5D6E-409C-BE32-E72D297353CC}">
              <c16:uniqueId val="{0000000C-8028-45AE-B6A8-2F3E2146CA9C}"/>
            </c:ext>
          </c:extLst>
        </c:ser>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500" b="1"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showDLblsOverMax val="0"/>
  </c:chart>
  <c:spPr>
    <a:noFill/>
    <a:ln w="63500">
      <a:noFill/>
    </a:ln>
    <a:effectLst/>
  </c:spPr>
  <c:txPr>
    <a:bodyPr/>
    <a:lstStyle/>
    <a:p>
      <a:pPr>
        <a:defRPr sz="2500" b="1">
          <a:solidFill>
            <a:schemeClr val="bg2">
              <a:lumMod val="10000"/>
            </a:schemeClr>
          </a:solidFill>
          <a:latin typeface="Obvia" panose="02000506040000020004" pitchFamily="50" charset="0"/>
        </a:defRPr>
      </a:pPr>
      <a:endParaRPr lang="en-001"/>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Sheet1!$B$245</c:f>
              <c:strCache>
                <c:ptCount val="1"/>
                <c:pt idx="0">
                  <c:v>Personal Income Tax Total (Mln. GEL) </c:v>
                </c:pt>
              </c:strCache>
            </c:strRef>
          </c:tx>
          <c:spPr>
            <a:solidFill>
              <a:srgbClr val="4B3B69"/>
            </a:solidFill>
            <a:ln>
              <a:solidFill>
                <a:schemeClr val="bg1"/>
              </a:solidFill>
            </a:ln>
            <a:effectLst/>
          </c:spPr>
          <c:invertIfNegative val="0"/>
          <c:cat>
            <c:numRef>
              <c:f>Sheet1!$A$246:$A$256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Sheet1!$B$246:$B$256</c:f>
              <c:numCache>
                <c:formatCode>General</c:formatCode>
                <c:ptCount val="11"/>
                <c:pt idx="0">
                  <c:v>268.7</c:v>
                </c:pt>
                <c:pt idx="1">
                  <c:v>386</c:v>
                </c:pt>
                <c:pt idx="2">
                  <c:v>1296.3</c:v>
                </c:pt>
                <c:pt idx="3">
                  <c:v>1202.0999999999999</c:v>
                </c:pt>
                <c:pt idx="4">
                  <c:v>1764.8</c:v>
                </c:pt>
                <c:pt idx="5">
                  <c:v>1938.8</c:v>
                </c:pt>
                <c:pt idx="6">
                  <c:v>2414.1</c:v>
                </c:pt>
                <c:pt idx="7">
                  <c:v>3247.1</c:v>
                </c:pt>
                <c:pt idx="8">
                  <c:v>3267.7</c:v>
                </c:pt>
                <c:pt idx="9">
                  <c:v>5034</c:v>
                </c:pt>
                <c:pt idx="10">
                  <c:v>6071</c:v>
                </c:pt>
              </c:numCache>
            </c:numRef>
          </c:val>
          <c:extLst>
            <c:ext xmlns:c16="http://schemas.microsoft.com/office/drawing/2014/chart" uri="{C3380CC4-5D6E-409C-BE32-E72D297353CC}">
              <c16:uniqueId val="{00000000-1AA7-4A57-864F-3110DA38C62E}"/>
            </c:ext>
          </c:extLst>
        </c:ser>
        <c:dLbls>
          <c:showLegendKey val="0"/>
          <c:showVal val="0"/>
          <c:showCatName val="0"/>
          <c:showSerName val="0"/>
          <c:showPercent val="0"/>
          <c:showBubbleSize val="0"/>
        </c:dLbls>
        <c:gapWidth val="219"/>
        <c:overlap val="-27"/>
        <c:axId val="1582545247"/>
        <c:axId val="1582545727"/>
      </c:barChart>
      <c:lineChart>
        <c:grouping val="standard"/>
        <c:varyColors val="0"/>
        <c:ser>
          <c:idx val="1"/>
          <c:order val="1"/>
          <c:tx>
            <c:strRef>
              <c:f>Sheet1!$C$245</c:f>
              <c:strCache>
                <c:ptCount val="1"/>
                <c:pt idx="0">
                  <c:v>% of Tax Revenue</c:v>
                </c:pt>
              </c:strCache>
            </c:strRef>
          </c:tx>
          <c:spPr>
            <a:ln w="63500" cap="rnd">
              <a:solidFill>
                <a:srgbClr val="C00000"/>
              </a:solidFill>
              <a:round/>
            </a:ln>
            <a:effectLst/>
          </c:spPr>
          <c:marker>
            <c:symbol val="none"/>
          </c:marker>
          <c:cat>
            <c:numRef>
              <c:f>Sheet1!$A$246:$A$256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Sheet1!$C$246:$C$256</c:f>
              <c:numCache>
                <c:formatCode>General</c:formatCode>
                <c:ptCount val="11"/>
                <c:pt idx="0">
                  <c:v>17.600000000000001</c:v>
                </c:pt>
                <c:pt idx="1">
                  <c:v>14.6</c:v>
                </c:pt>
                <c:pt idx="2">
                  <c:v>27.3</c:v>
                </c:pt>
                <c:pt idx="3">
                  <c:v>24.7</c:v>
                </c:pt>
                <c:pt idx="4">
                  <c:v>26.5</c:v>
                </c:pt>
                <c:pt idx="5">
                  <c:v>26.8</c:v>
                </c:pt>
                <c:pt idx="6">
                  <c:v>27.5</c:v>
                </c:pt>
                <c:pt idx="7">
                  <c:v>30.9</c:v>
                </c:pt>
                <c:pt idx="8">
                  <c:v>30.3</c:v>
                </c:pt>
                <c:pt idx="9">
                  <c:v>28.9</c:v>
                </c:pt>
                <c:pt idx="10">
                  <c:v>30.8</c:v>
                </c:pt>
              </c:numCache>
            </c:numRef>
          </c:val>
          <c:smooth val="0"/>
          <c:extLst>
            <c:ext xmlns:c16="http://schemas.microsoft.com/office/drawing/2014/chart" uri="{C3380CC4-5D6E-409C-BE32-E72D297353CC}">
              <c16:uniqueId val="{00000001-1AA7-4A57-864F-3110DA38C62E}"/>
            </c:ext>
          </c:extLst>
        </c:ser>
        <c:ser>
          <c:idx val="2"/>
          <c:order val="2"/>
          <c:tx>
            <c:strRef>
              <c:f>Sheet1!$D$245</c:f>
              <c:strCache>
                <c:ptCount val="1"/>
                <c:pt idx="0">
                  <c:v>% of GDP</c:v>
                </c:pt>
              </c:strCache>
            </c:strRef>
          </c:tx>
          <c:spPr>
            <a:ln w="63500" cap="rnd">
              <a:solidFill>
                <a:srgbClr val="00B050"/>
              </a:solidFill>
              <a:round/>
            </a:ln>
            <a:effectLst/>
          </c:spPr>
          <c:marker>
            <c:symbol val="none"/>
          </c:marker>
          <c:cat>
            <c:numRef>
              <c:f>Sheet1!$A$246:$A$256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Sheet1!$D$246:$D$256</c:f>
              <c:numCache>
                <c:formatCode>General</c:formatCode>
                <c:ptCount val="11"/>
                <c:pt idx="0">
                  <c:v>2.7</c:v>
                </c:pt>
                <c:pt idx="1">
                  <c:v>2.8</c:v>
                </c:pt>
                <c:pt idx="2">
                  <c:v>6.5</c:v>
                </c:pt>
                <c:pt idx="3">
                  <c:v>5.5</c:v>
                </c:pt>
                <c:pt idx="4">
                  <c:v>6.5</c:v>
                </c:pt>
                <c:pt idx="5">
                  <c:v>6.2</c:v>
                </c:pt>
                <c:pt idx="6">
                  <c:v>6.7</c:v>
                </c:pt>
                <c:pt idx="7">
                  <c:v>7.3</c:v>
                </c:pt>
                <c:pt idx="8">
                  <c:v>7.3</c:v>
                </c:pt>
                <c:pt idx="9">
                  <c:v>6.9</c:v>
                </c:pt>
                <c:pt idx="10">
                  <c:v>7.7</c:v>
                </c:pt>
              </c:numCache>
            </c:numRef>
          </c:val>
          <c:smooth val="0"/>
          <c:extLst>
            <c:ext xmlns:c16="http://schemas.microsoft.com/office/drawing/2014/chart" uri="{C3380CC4-5D6E-409C-BE32-E72D297353CC}">
              <c16:uniqueId val="{00000002-1AA7-4A57-864F-3110DA38C62E}"/>
            </c:ext>
          </c:extLst>
        </c:ser>
        <c:dLbls>
          <c:showLegendKey val="0"/>
          <c:showVal val="0"/>
          <c:showCatName val="0"/>
          <c:showSerName val="0"/>
          <c:showPercent val="0"/>
          <c:showBubbleSize val="0"/>
        </c:dLbls>
        <c:marker val="1"/>
        <c:smooth val="0"/>
        <c:axId val="1666492223"/>
        <c:axId val="1666492703"/>
      </c:lineChart>
      <c:catAx>
        <c:axId val="1582545247"/>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582545727"/>
        <c:crosses val="autoZero"/>
        <c:auto val="1"/>
        <c:lblAlgn val="ctr"/>
        <c:lblOffset val="100"/>
        <c:noMultiLvlLbl val="0"/>
      </c:catAx>
      <c:valAx>
        <c:axId val="1582545727"/>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582545247"/>
        <c:crosses val="autoZero"/>
        <c:crossBetween val="between"/>
      </c:valAx>
      <c:valAx>
        <c:axId val="1666492703"/>
        <c:scaling>
          <c:orientation val="minMax"/>
        </c:scaling>
        <c:delete val="0"/>
        <c:axPos val="r"/>
        <c:numFmt formatCode="General" sourceLinked="0"/>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666492223"/>
        <c:crosses val="max"/>
        <c:crossBetween val="between"/>
      </c:valAx>
      <c:catAx>
        <c:axId val="1666492223"/>
        <c:scaling>
          <c:orientation val="minMax"/>
        </c:scaling>
        <c:delete val="1"/>
        <c:axPos val="b"/>
        <c:numFmt formatCode="General" sourceLinked="1"/>
        <c:majorTickMark val="out"/>
        <c:minorTickMark val="none"/>
        <c:tickLblPos val="nextTo"/>
        <c:crossAx val="1666492703"/>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Sheet1!$H$245</c:f>
              <c:strCache>
                <c:ptCount val="1"/>
                <c:pt idx="0">
                  <c:v>Corporate Income Tax Total (Mln. GEL) </c:v>
                </c:pt>
              </c:strCache>
            </c:strRef>
          </c:tx>
          <c:spPr>
            <a:solidFill>
              <a:srgbClr val="4B3B69"/>
            </a:solidFill>
            <a:ln>
              <a:solidFill>
                <a:schemeClr val="bg1"/>
              </a:solidFill>
            </a:ln>
            <a:effectLst/>
          </c:spPr>
          <c:invertIfNegative val="0"/>
          <c:cat>
            <c:numRef>
              <c:f>Sheet1!$G$246:$G$256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Sheet1!$H$246:$H$256</c:f>
              <c:numCache>
                <c:formatCode>General</c:formatCode>
                <c:ptCount val="11"/>
                <c:pt idx="0">
                  <c:v>161.6</c:v>
                </c:pt>
                <c:pt idx="1">
                  <c:v>341.1</c:v>
                </c:pt>
                <c:pt idx="2">
                  <c:v>592.1</c:v>
                </c:pt>
                <c:pt idx="3">
                  <c:v>575.9</c:v>
                </c:pt>
                <c:pt idx="4">
                  <c:v>850.9</c:v>
                </c:pt>
                <c:pt idx="5">
                  <c:v>828.9</c:v>
                </c:pt>
                <c:pt idx="6">
                  <c:v>1055.9000000000001</c:v>
                </c:pt>
                <c:pt idx="7">
                  <c:v>736.6</c:v>
                </c:pt>
                <c:pt idx="8">
                  <c:v>919.4</c:v>
                </c:pt>
                <c:pt idx="9">
                  <c:v>1930.2</c:v>
                </c:pt>
                <c:pt idx="10">
                  <c:v>2018.2</c:v>
                </c:pt>
              </c:numCache>
            </c:numRef>
          </c:val>
          <c:extLst>
            <c:ext xmlns:c16="http://schemas.microsoft.com/office/drawing/2014/chart" uri="{C3380CC4-5D6E-409C-BE32-E72D297353CC}">
              <c16:uniqueId val="{00000000-D084-47C8-84C6-FF01D574C2CE}"/>
            </c:ext>
          </c:extLst>
        </c:ser>
        <c:dLbls>
          <c:showLegendKey val="0"/>
          <c:showVal val="0"/>
          <c:showCatName val="0"/>
          <c:showSerName val="0"/>
          <c:showPercent val="0"/>
          <c:showBubbleSize val="0"/>
        </c:dLbls>
        <c:gapWidth val="219"/>
        <c:overlap val="-27"/>
        <c:axId val="1751335039"/>
        <c:axId val="1751336479"/>
      </c:barChart>
      <c:lineChart>
        <c:grouping val="standard"/>
        <c:varyColors val="0"/>
        <c:ser>
          <c:idx val="1"/>
          <c:order val="1"/>
          <c:tx>
            <c:strRef>
              <c:f>Sheet1!$I$245</c:f>
              <c:strCache>
                <c:ptCount val="1"/>
                <c:pt idx="0">
                  <c:v>% of Tax Revenue</c:v>
                </c:pt>
              </c:strCache>
            </c:strRef>
          </c:tx>
          <c:spPr>
            <a:ln w="63500" cap="rnd">
              <a:solidFill>
                <a:srgbClr val="C00000"/>
              </a:solidFill>
              <a:round/>
            </a:ln>
            <a:effectLst/>
          </c:spPr>
          <c:marker>
            <c:symbol val="none"/>
          </c:marker>
          <c:cat>
            <c:numRef>
              <c:f>Sheet1!$G$246:$G$256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Sheet1!$I$246:$I$256</c:f>
              <c:numCache>
                <c:formatCode>General</c:formatCode>
                <c:ptCount val="11"/>
                <c:pt idx="0">
                  <c:v>10.5</c:v>
                </c:pt>
                <c:pt idx="1">
                  <c:v>12.9</c:v>
                </c:pt>
                <c:pt idx="2">
                  <c:v>12.5</c:v>
                </c:pt>
                <c:pt idx="3">
                  <c:v>11.8</c:v>
                </c:pt>
                <c:pt idx="4">
                  <c:v>12.8</c:v>
                </c:pt>
                <c:pt idx="5">
                  <c:v>11.2</c:v>
                </c:pt>
                <c:pt idx="6">
                  <c:v>12</c:v>
                </c:pt>
                <c:pt idx="7">
                  <c:v>7</c:v>
                </c:pt>
                <c:pt idx="8">
                  <c:v>8.4</c:v>
                </c:pt>
                <c:pt idx="9">
                  <c:v>11.1</c:v>
                </c:pt>
                <c:pt idx="10">
                  <c:v>10.199999999999999</c:v>
                </c:pt>
              </c:numCache>
            </c:numRef>
          </c:val>
          <c:smooth val="0"/>
          <c:extLst>
            <c:ext xmlns:c16="http://schemas.microsoft.com/office/drawing/2014/chart" uri="{C3380CC4-5D6E-409C-BE32-E72D297353CC}">
              <c16:uniqueId val="{00000001-D084-47C8-84C6-FF01D574C2CE}"/>
            </c:ext>
          </c:extLst>
        </c:ser>
        <c:ser>
          <c:idx val="2"/>
          <c:order val="2"/>
          <c:tx>
            <c:strRef>
              <c:f>Sheet1!$J$245</c:f>
              <c:strCache>
                <c:ptCount val="1"/>
                <c:pt idx="0">
                  <c:v>% of GDP</c:v>
                </c:pt>
              </c:strCache>
            </c:strRef>
          </c:tx>
          <c:spPr>
            <a:ln w="63500" cap="rnd">
              <a:solidFill>
                <a:srgbClr val="00B050"/>
              </a:solidFill>
              <a:round/>
            </a:ln>
            <a:effectLst/>
          </c:spPr>
          <c:marker>
            <c:symbol val="none"/>
          </c:marker>
          <c:cat>
            <c:numRef>
              <c:f>Sheet1!$G$246:$G$256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Sheet1!$J$246:$J$256</c:f>
              <c:numCache>
                <c:formatCode>General</c:formatCode>
                <c:ptCount val="11"/>
                <c:pt idx="0">
                  <c:v>1.6</c:v>
                </c:pt>
                <c:pt idx="1">
                  <c:v>2.5</c:v>
                </c:pt>
                <c:pt idx="2">
                  <c:v>2.9</c:v>
                </c:pt>
                <c:pt idx="3">
                  <c:v>2.6</c:v>
                </c:pt>
                <c:pt idx="4">
                  <c:v>3.1</c:v>
                </c:pt>
                <c:pt idx="5">
                  <c:v>2.7</c:v>
                </c:pt>
                <c:pt idx="6">
                  <c:v>2.9</c:v>
                </c:pt>
                <c:pt idx="7">
                  <c:v>1.7</c:v>
                </c:pt>
                <c:pt idx="8">
                  <c:v>1.9</c:v>
                </c:pt>
                <c:pt idx="9">
                  <c:v>2.7</c:v>
                </c:pt>
                <c:pt idx="10">
                  <c:v>2.5</c:v>
                </c:pt>
              </c:numCache>
            </c:numRef>
          </c:val>
          <c:smooth val="0"/>
          <c:extLst>
            <c:ext xmlns:c16="http://schemas.microsoft.com/office/drawing/2014/chart" uri="{C3380CC4-5D6E-409C-BE32-E72D297353CC}">
              <c16:uniqueId val="{00000002-D084-47C8-84C6-FF01D574C2CE}"/>
            </c:ext>
          </c:extLst>
        </c:ser>
        <c:dLbls>
          <c:showLegendKey val="0"/>
          <c:showVal val="0"/>
          <c:showCatName val="0"/>
          <c:showSerName val="0"/>
          <c:showPercent val="0"/>
          <c:showBubbleSize val="0"/>
        </c:dLbls>
        <c:marker val="1"/>
        <c:smooth val="0"/>
        <c:axId val="1165770031"/>
        <c:axId val="1165769551"/>
      </c:lineChart>
      <c:catAx>
        <c:axId val="1751335039"/>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51336479"/>
        <c:crosses val="autoZero"/>
        <c:auto val="1"/>
        <c:lblAlgn val="ctr"/>
        <c:lblOffset val="100"/>
        <c:noMultiLvlLbl val="0"/>
      </c:catAx>
      <c:valAx>
        <c:axId val="1751336479"/>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51335039"/>
        <c:crosses val="autoZero"/>
        <c:crossBetween val="between"/>
      </c:valAx>
      <c:valAx>
        <c:axId val="1165769551"/>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165770031"/>
        <c:crosses val="max"/>
        <c:crossBetween val="between"/>
      </c:valAx>
      <c:catAx>
        <c:axId val="1165770031"/>
        <c:scaling>
          <c:orientation val="minMax"/>
        </c:scaling>
        <c:delete val="1"/>
        <c:axPos val="b"/>
        <c:numFmt formatCode="General" sourceLinked="1"/>
        <c:majorTickMark val="out"/>
        <c:minorTickMark val="none"/>
        <c:tickLblPos val="nextTo"/>
        <c:crossAx val="1165769551"/>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Sheet1!$M$245</c:f>
              <c:strCache>
                <c:ptCount val="1"/>
                <c:pt idx="0">
                  <c:v>VAT Total (Mln. GEL) </c:v>
                </c:pt>
              </c:strCache>
            </c:strRef>
          </c:tx>
          <c:spPr>
            <a:solidFill>
              <a:srgbClr val="4B3B69"/>
            </a:solidFill>
            <a:ln>
              <a:solidFill>
                <a:schemeClr val="bg1"/>
              </a:solidFill>
            </a:ln>
            <a:effectLst/>
          </c:spPr>
          <c:invertIfNegative val="0"/>
          <c:cat>
            <c:numRef>
              <c:f>Sheet1!$L$246:$L$256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Sheet1!$M$246:$M$256</c:f>
              <c:numCache>
                <c:formatCode>General</c:formatCode>
                <c:ptCount val="11"/>
                <c:pt idx="0">
                  <c:v>661.4</c:v>
                </c:pt>
                <c:pt idx="1">
                  <c:v>1332.7</c:v>
                </c:pt>
                <c:pt idx="2">
                  <c:v>2069</c:v>
                </c:pt>
                <c:pt idx="3">
                  <c:v>2203.1</c:v>
                </c:pt>
                <c:pt idx="4">
                  <c:v>3040.4</c:v>
                </c:pt>
                <c:pt idx="5">
                  <c:v>3298.5</c:v>
                </c:pt>
                <c:pt idx="6">
                  <c:v>3286.4</c:v>
                </c:pt>
                <c:pt idx="7">
                  <c:v>4426.8999999999996</c:v>
                </c:pt>
                <c:pt idx="8">
                  <c:v>4837.2</c:v>
                </c:pt>
                <c:pt idx="9">
                  <c:v>7452.9</c:v>
                </c:pt>
                <c:pt idx="10">
                  <c:v>8387</c:v>
                </c:pt>
              </c:numCache>
            </c:numRef>
          </c:val>
          <c:extLst>
            <c:ext xmlns:c16="http://schemas.microsoft.com/office/drawing/2014/chart" uri="{C3380CC4-5D6E-409C-BE32-E72D297353CC}">
              <c16:uniqueId val="{00000000-2876-4484-9901-21468A77C676}"/>
            </c:ext>
          </c:extLst>
        </c:ser>
        <c:dLbls>
          <c:showLegendKey val="0"/>
          <c:showVal val="0"/>
          <c:showCatName val="0"/>
          <c:showSerName val="0"/>
          <c:showPercent val="0"/>
          <c:showBubbleSize val="0"/>
        </c:dLbls>
        <c:gapWidth val="219"/>
        <c:overlap val="-27"/>
        <c:axId val="1708656832"/>
        <c:axId val="1708658752"/>
      </c:barChart>
      <c:lineChart>
        <c:grouping val="standard"/>
        <c:varyColors val="0"/>
        <c:ser>
          <c:idx val="1"/>
          <c:order val="1"/>
          <c:tx>
            <c:strRef>
              <c:f>Sheet1!$N$245</c:f>
              <c:strCache>
                <c:ptCount val="1"/>
                <c:pt idx="0">
                  <c:v>% of Tax Revenue</c:v>
                </c:pt>
              </c:strCache>
            </c:strRef>
          </c:tx>
          <c:spPr>
            <a:ln w="63500" cap="rnd">
              <a:solidFill>
                <a:srgbClr val="C00000"/>
              </a:solidFill>
              <a:round/>
            </a:ln>
            <a:effectLst/>
          </c:spPr>
          <c:marker>
            <c:symbol val="none"/>
          </c:marker>
          <c:cat>
            <c:numRef>
              <c:f>Sheet1!$L$246:$L$256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Sheet1!$N$246:$N$256</c:f>
              <c:numCache>
                <c:formatCode>General</c:formatCode>
                <c:ptCount val="11"/>
                <c:pt idx="0">
                  <c:v>43.2</c:v>
                </c:pt>
                <c:pt idx="1">
                  <c:v>50.4</c:v>
                </c:pt>
                <c:pt idx="2">
                  <c:v>43.5</c:v>
                </c:pt>
                <c:pt idx="3">
                  <c:v>45.2</c:v>
                </c:pt>
                <c:pt idx="4">
                  <c:v>45.6</c:v>
                </c:pt>
                <c:pt idx="5">
                  <c:v>45.5</c:v>
                </c:pt>
                <c:pt idx="6">
                  <c:v>37.4</c:v>
                </c:pt>
                <c:pt idx="7">
                  <c:v>42.1</c:v>
                </c:pt>
                <c:pt idx="8">
                  <c:v>44.1</c:v>
                </c:pt>
                <c:pt idx="9">
                  <c:v>42.9</c:v>
                </c:pt>
                <c:pt idx="10">
                  <c:v>42.5</c:v>
                </c:pt>
              </c:numCache>
            </c:numRef>
          </c:val>
          <c:smooth val="0"/>
          <c:extLst>
            <c:ext xmlns:c16="http://schemas.microsoft.com/office/drawing/2014/chart" uri="{C3380CC4-5D6E-409C-BE32-E72D297353CC}">
              <c16:uniqueId val="{00000001-2876-4484-9901-21468A77C676}"/>
            </c:ext>
          </c:extLst>
        </c:ser>
        <c:ser>
          <c:idx val="2"/>
          <c:order val="2"/>
          <c:tx>
            <c:strRef>
              <c:f>Sheet1!$O$245</c:f>
              <c:strCache>
                <c:ptCount val="1"/>
                <c:pt idx="0">
                  <c:v>% of GDP</c:v>
                </c:pt>
              </c:strCache>
            </c:strRef>
          </c:tx>
          <c:spPr>
            <a:ln w="63500" cap="rnd">
              <a:solidFill>
                <a:srgbClr val="00B050"/>
              </a:solidFill>
              <a:round/>
            </a:ln>
            <a:effectLst/>
          </c:spPr>
          <c:marker>
            <c:symbol val="none"/>
          </c:marker>
          <c:cat>
            <c:numRef>
              <c:f>Sheet1!$L$246:$L$256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Sheet1!$O$246:$O$256</c:f>
              <c:numCache>
                <c:formatCode>General</c:formatCode>
                <c:ptCount val="11"/>
                <c:pt idx="0">
                  <c:v>6.7</c:v>
                </c:pt>
                <c:pt idx="1">
                  <c:v>9.6999999999999993</c:v>
                </c:pt>
                <c:pt idx="2">
                  <c:v>10.3</c:v>
                </c:pt>
                <c:pt idx="3">
                  <c:v>10.1</c:v>
                </c:pt>
                <c:pt idx="4">
                  <c:v>11.2</c:v>
                </c:pt>
                <c:pt idx="5">
                  <c:v>10.6</c:v>
                </c:pt>
                <c:pt idx="6">
                  <c:v>9.1999999999999993</c:v>
                </c:pt>
                <c:pt idx="7">
                  <c:v>9.9</c:v>
                </c:pt>
                <c:pt idx="8">
                  <c:v>9.8000000000000007</c:v>
                </c:pt>
                <c:pt idx="9">
                  <c:v>10.3</c:v>
                </c:pt>
                <c:pt idx="10">
                  <c:v>10.6</c:v>
                </c:pt>
              </c:numCache>
            </c:numRef>
          </c:val>
          <c:smooth val="0"/>
          <c:extLst>
            <c:ext xmlns:c16="http://schemas.microsoft.com/office/drawing/2014/chart" uri="{C3380CC4-5D6E-409C-BE32-E72D297353CC}">
              <c16:uniqueId val="{00000002-2876-4484-9901-21468A77C676}"/>
            </c:ext>
          </c:extLst>
        </c:ser>
        <c:dLbls>
          <c:showLegendKey val="0"/>
          <c:showVal val="0"/>
          <c:showCatName val="0"/>
          <c:showSerName val="0"/>
          <c:showPercent val="0"/>
          <c:showBubbleSize val="0"/>
        </c:dLbls>
        <c:marker val="1"/>
        <c:smooth val="0"/>
        <c:axId val="1708656352"/>
        <c:axId val="1708655872"/>
      </c:lineChart>
      <c:catAx>
        <c:axId val="1708656832"/>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08658752"/>
        <c:crosses val="autoZero"/>
        <c:auto val="1"/>
        <c:lblAlgn val="ctr"/>
        <c:lblOffset val="100"/>
        <c:noMultiLvlLbl val="0"/>
      </c:catAx>
      <c:valAx>
        <c:axId val="1708658752"/>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08656832"/>
        <c:crosses val="autoZero"/>
        <c:crossBetween val="between"/>
      </c:valAx>
      <c:valAx>
        <c:axId val="1708655872"/>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08656352"/>
        <c:crosses val="max"/>
        <c:crossBetween val="between"/>
      </c:valAx>
      <c:catAx>
        <c:axId val="1708656352"/>
        <c:scaling>
          <c:orientation val="minMax"/>
        </c:scaling>
        <c:delete val="1"/>
        <c:axPos val="b"/>
        <c:numFmt formatCode="General" sourceLinked="1"/>
        <c:majorTickMark val="out"/>
        <c:minorTickMark val="none"/>
        <c:tickLblPos val="nextTo"/>
        <c:crossAx val="170865587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Sheet1!$R$245</c:f>
              <c:strCache>
                <c:ptCount val="1"/>
                <c:pt idx="0">
                  <c:v>Excise Total (Mln. GEL) </c:v>
                </c:pt>
              </c:strCache>
            </c:strRef>
          </c:tx>
          <c:spPr>
            <a:solidFill>
              <a:srgbClr val="4B3B69"/>
            </a:solidFill>
            <a:ln>
              <a:solidFill>
                <a:schemeClr val="bg1"/>
              </a:solidFill>
            </a:ln>
            <a:effectLst/>
          </c:spPr>
          <c:invertIfNegative val="0"/>
          <c:cat>
            <c:numRef>
              <c:f>Sheet1!$Q$246:$Q$256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Sheet1!$R$246:$R$256</c:f>
              <c:numCache>
                <c:formatCode>General</c:formatCode>
                <c:ptCount val="11"/>
                <c:pt idx="0">
                  <c:v>212.7</c:v>
                </c:pt>
                <c:pt idx="1">
                  <c:v>335.6</c:v>
                </c:pt>
                <c:pt idx="2">
                  <c:v>518.5</c:v>
                </c:pt>
                <c:pt idx="3">
                  <c:v>560.79999999999995</c:v>
                </c:pt>
                <c:pt idx="4">
                  <c:v>659.4</c:v>
                </c:pt>
                <c:pt idx="5">
                  <c:v>810.2</c:v>
                </c:pt>
                <c:pt idx="6">
                  <c:v>1069.5999999999999</c:v>
                </c:pt>
                <c:pt idx="7">
                  <c:v>1465.7</c:v>
                </c:pt>
                <c:pt idx="8">
                  <c:v>1619.4</c:v>
                </c:pt>
                <c:pt idx="9">
                  <c:v>2010.2</c:v>
                </c:pt>
                <c:pt idx="10">
                  <c:v>2270.3000000000002</c:v>
                </c:pt>
              </c:numCache>
            </c:numRef>
          </c:val>
          <c:extLst>
            <c:ext xmlns:c16="http://schemas.microsoft.com/office/drawing/2014/chart" uri="{C3380CC4-5D6E-409C-BE32-E72D297353CC}">
              <c16:uniqueId val="{00000000-8E28-40A7-A713-6B5FD5A61649}"/>
            </c:ext>
          </c:extLst>
        </c:ser>
        <c:dLbls>
          <c:showLegendKey val="0"/>
          <c:showVal val="0"/>
          <c:showCatName val="0"/>
          <c:showSerName val="0"/>
          <c:showPercent val="0"/>
          <c:showBubbleSize val="0"/>
        </c:dLbls>
        <c:gapWidth val="219"/>
        <c:overlap val="-27"/>
        <c:axId val="1165671007"/>
        <c:axId val="1165670527"/>
      </c:barChart>
      <c:lineChart>
        <c:grouping val="standard"/>
        <c:varyColors val="0"/>
        <c:ser>
          <c:idx val="1"/>
          <c:order val="1"/>
          <c:tx>
            <c:strRef>
              <c:f>Sheet1!$S$245</c:f>
              <c:strCache>
                <c:ptCount val="1"/>
                <c:pt idx="0">
                  <c:v>% of Tax Revenue</c:v>
                </c:pt>
              </c:strCache>
            </c:strRef>
          </c:tx>
          <c:spPr>
            <a:ln w="63500" cap="rnd">
              <a:solidFill>
                <a:srgbClr val="C00000"/>
              </a:solidFill>
              <a:round/>
            </a:ln>
            <a:effectLst/>
          </c:spPr>
          <c:marker>
            <c:symbol val="none"/>
          </c:marker>
          <c:cat>
            <c:numRef>
              <c:f>Sheet1!$Q$246:$Q$256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Sheet1!$S$246:$S$256</c:f>
              <c:numCache>
                <c:formatCode>General</c:formatCode>
                <c:ptCount val="11"/>
                <c:pt idx="0">
                  <c:v>13.9</c:v>
                </c:pt>
                <c:pt idx="1">
                  <c:v>12.7</c:v>
                </c:pt>
                <c:pt idx="2">
                  <c:v>10.9</c:v>
                </c:pt>
                <c:pt idx="3">
                  <c:v>11.5</c:v>
                </c:pt>
                <c:pt idx="4">
                  <c:v>9.9</c:v>
                </c:pt>
                <c:pt idx="5">
                  <c:v>11.2</c:v>
                </c:pt>
                <c:pt idx="6">
                  <c:v>12.2</c:v>
                </c:pt>
                <c:pt idx="7">
                  <c:v>13.9</c:v>
                </c:pt>
                <c:pt idx="8">
                  <c:v>14.8</c:v>
                </c:pt>
                <c:pt idx="9">
                  <c:v>11.6</c:v>
                </c:pt>
                <c:pt idx="10">
                  <c:v>11.5</c:v>
                </c:pt>
              </c:numCache>
            </c:numRef>
          </c:val>
          <c:smooth val="0"/>
          <c:extLst>
            <c:ext xmlns:c16="http://schemas.microsoft.com/office/drawing/2014/chart" uri="{C3380CC4-5D6E-409C-BE32-E72D297353CC}">
              <c16:uniqueId val="{00000001-8E28-40A7-A713-6B5FD5A61649}"/>
            </c:ext>
          </c:extLst>
        </c:ser>
        <c:ser>
          <c:idx val="2"/>
          <c:order val="2"/>
          <c:tx>
            <c:strRef>
              <c:f>Sheet1!$T$245</c:f>
              <c:strCache>
                <c:ptCount val="1"/>
                <c:pt idx="0">
                  <c:v>% of GDP</c:v>
                </c:pt>
              </c:strCache>
            </c:strRef>
          </c:tx>
          <c:spPr>
            <a:ln w="63500" cap="rnd">
              <a:solidFill>
                <a:srgbClr val="00B050"/>
              </a:solidFill>
              <a:round/>
            </a:ln>
            <a:effectLst/>
          </c:spPr>
          <c:marker>
            <c:symbol val="none"/>
          </c:marker>
          <c:cat>
            <c:numRef>
              <c:f>Sheet1!$Q$246:$Q$256</c:f>
              <c:numCache>
                <c:formatCode>General</c:formatCode>
                <c:ptCount val="11"/>
                <c:pt idx="0">
                  <c:v>2004</c:v>
                </c:pt>
                <c:pt idx="1">
                  <c:v>2006</c:v>
                </c:pt>
                <c:pt idx="2">
                  <c:v>2008</c:v>
                </c:pt>
                <c:pt idx="3">
                  <c:v>2010</c:v>
                </c:pt>
                <c:pt idx="4">
                  <c:v>2012</c:v>
                </c:pt>
                <c:pt idx="5">
                  <c:v>2014</c:v>
                </c:pt>
                <c:pt idx="6">
                  <c:v>2016</c:v>
                </c:pt>
                <c:pt idx="7">
                  <c:v>2018</c:v>
                </c:pt>
                <c:pt idx="8">
                  <c:v>2020</c:v>
                </c:pt>
                <c:pt idx="9">
                  <c:v>2022</c:v>
                </c:pt>
                <c:pt idx="10">
                  <c:v>2023</c:v>
                </c:pt>
              </c:numCache>
            </c:numRef>
          </c:cat>
          <c:val>
            <c:numRef>
              <c:f>Sheet1!$T$246:$T$256</c:f>
              <c:numCache>
                <c:formatCode>General</c:formatCode>
                <c:ptCount val="11"/>
                <c:pt idx="0">
                  <c:v>2.2000000000000002</c:v>
                </c:pt>
                <c:pt idx="1">
                  <c:v>2.4</c:v>
                </c:pt>
                <c:pt idx="2">
                  <c:v>2.6</c:v>
                </c:pt>
                <c:pt idx="3">
                  <c:v>2.6</c:v>
                </c:pt>
                <c:pt idx="4">
                  <c:v>2.4</c:v>
                </c:pt>
                <c:pt idx="5">
                  <c:v>2.6</c:v>
                </c:pt>
                <c:pt idx="6">
                  <c:v>2.9</c:v>
                </c:pt>
                <c:pt idx="7">
                  <c:v>3.3</c:v>
                </c:pt>
                <c:pt idx="8">
                  <c:v>3.3</c:v>
                </c:pt>
                <c:pt idx="9">
                  <c:v>2.8</c:v>
                </c:pt>
                <c:pt idx="10">
                  <c:v>2.9</c:v>
                </c:pt>
              </c:numCache>
            </c:numRef>
          </c:val>
          <c:smooth val="0"/>
          <c:extLst>
            <c:ext xmlns:c16="http://schemas.microsoft.com/office/drawing/2014/chart" uri="{C3380CC4-5D6E-409C-BE32-E72D297353CC}">
              <c16:uniqueId val="{00000002-8E28-40A7-A713-6B5FD5A61649}"/>
            </c:ext>
          </c:extLst>
        </c:ser>
        <c:dLbls>
          <c:showLegendKey val="0"/>
          <c:showVal val="0"/>
          <c:showCatName val="0"/>
          <c:showSerName val="0"/>
          <c:showPercent val="0"/>
          <c:showBubbleSize val="0"/>
        </c:dLbls>
        <c:marker val="1"/>
        <c:smooth val="0"/>
        <c:axId val="1709890064"/>
        <c:axId val="1709888624"/>
      </c:lineChart>
      <c:catAx>
        <c:axId val="1165671007"/>
        <c:scaling>
          <c:orientation val="minMax"/>
        </c:scaling>
        <c:delete val="0"/>
        <c:axPos val="b"/>
        <c:numFmt formatCode="General" sourceLinked="1"/>
        <c:majorTickMark val="none"/>
        <c:minorTickMark val="none"/>
        <c:tickLblPos val="nextTo"/>
        <c:spPr>
          <a:noFill/>
          <a:ln w="9525" cap="flat" cmpd="sng" algn="ctr">
            <a:solidFill>
              <a:schemeClr val="bg2">
                <a:lumMod val="10000"/>
              </a:schemeClr>
            </a:solidFill>
            <a:round/>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165670527"/>
        <c:crosses val="autoZero"/>
        <c:auto val="1"/>
        <c:lblAlgn val="ctr"/>
        <c:lblOffset val="100"/>
        <c:noMultiLvlLbl val="0"/>
      </c:catAx>
      <c:valAx>
        <c:axId val="1165670527"/>
        <c:scaling>
          <c:orientation val="minMax"/>
        </c:scaling>
        <c:delete val="0"/>
        <c:axPos val="l"/>
        <c:majorGridlines>
          <c:spPr>
            <a:ln w="9525" cap="flat" cmpd="sng" algn="ctr">
              <a:solidFill>
                <a:schemeClr val="bg2">
                  <a:lumMod val="10000"/>
                </a:schemeClr>
              </a:solidFill>
              <a:round/>
            </a:ln>
            <a:effectLst/>
          </c:spPr>
        </c:majorGridlines>
        <c:numFmt formatCode="General" sourceLinked="1"/>
        <c:majorTickMark val="none"/>
        <c:minorTickMark val="none"/>
        <c:tickLblPos val="nextTo"/>
        <c:spPr>
          <a:noFill/>
          <a:ln>
            <a:solidFill>
              <a:schemeClr val="bg2">
                <a:lumMod val="10000"/>
              </a:schemeClr>
            </a:solid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165671007"/>
        <c:crosses val="autoZero"/>
        <c:crossBetween val="between"/>
      </c:valAx>
      <c:valAx>
        <c:axId val="1709888624"/>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crossAx val="1709890064"/>
        <c:crosses val="max"/>
        <c:crossBetween val="between"/>
      </c:valAx>
      <c:catAx>
        <c:axId val="1709890064"/>
        <c:scaling>
          <c:orientation val="minMax"/>
        </c:scaling>
        <c:delete val="1"/>
        <c:axPos val="b"/>
        <c:numFmt formatCode="General" sourceLinked="1"/>
        <c:majorTickMark val="out"/>
        <c:minorTickMark val="none"/>
        <c:tickLblPos val="nextTo"/>
        <c:crossAx val="17098886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bg2">
                  <a:lumMod val="10000"/>
                </a:schemeClr>
              </a:solidFill>
              <a:latin typeface="Obvia" panose="02000506040000020004" pitchFamily="50" charset="0"/>
              <a:ea typeface="+mn-ea"/>
              <a:cs typeface="+mn-cs"/>
            </a:defRPr>
          </a:pPr>
          <a:endParaRPr lang="en-001"/>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2">
              <a:lumMod val="10000"/>
            </a:schemeClr>
          </a:solidFill>
          <a:latin typeface="Obvia" panose="02000506040000020004" pitchFamily="50" charset="0"/>
        </a:defRPr>
      </a:pPr>
      <a:endParaRPr lang="en-001"/>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01CF7F-CF39-4AC0-AAAD-FCC695865484}"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001"/>
        </a:p>
      </dgm:t>
    </dgm:pt>
    <dgm:pt modelId="{877C30AC-AF0A-4185-BF50-B1770470870C}">
      <dgm:prSet phldrT="[Text]" custT="1"/>
      <dgm:spPr>
        <a:noFill/>
        <a:ln w="60325">
          <a:solidFill>
            <a:schemeClr val="bg2">
              <a:lumMod val="10000"/>
            </a:schemeClr>
          </a:solidFill>
        </a:ln>
      </dgm:spPr>
      <dgm:t>
        <a:bodyPr/>
        <a:lstStyle/>
        <a:p>
          <a:r>
            <a:rPr lang="en-GB" sz="2400" dirty="0">
              <a:solidFill>
                <a:schemeClr val="bg2">
                  <a:lumMod val="10000"/>
                </a:schemeClr>
              </a:solidFill>
              <a:latin typeface="Obvia" panose="02000506040000020004" pitchFamily="50" charset="0"/>
            </a:rPr>
            <a:t>Total Revenues</a:t>
          </a:r>
          <a:br>
            <a:rPr lang="en-GB" sz="2400" dirty="0">
              <a:solidFill>
                <a:schemeClr val="bg2">
                  <a:lumMod val="10000"/>
                </a:schemeClr>
              </a:solidFill>
              <a:latin typeface="Obvia" panose="02000506040000020004" pitchFamily="50" charset="0"/>
            </a:rPr>
          </a:br>
          <a:r>
            <a:rPr lang="en-GB" sz="2400" dirty="0">
              <a:solidFill>
                <a:schemeClr val="bg2">
                  <a:lumMod val="10000"/>
                </a:schemeClr>
              </a:solidFill>
              <a:latin typeface="Obvia" panose="02000506040000020004" pitchFamily="50" charset="0"/>
            </a:rPr>
            <a:t>(22,124,2 Mln. GEL)</a:t>
          </a:r>
          <a:endParaRPr lang="en-001" sz="2400" dirty="0">
            <a:solidFill>
              <a:schemeClr val="bg2">
                <a:lumMod val="10000"/>
              </a:schemeClr>
            </a:solidFill>
            <a:latin typeface="Obvia" panose="02000506040000020004" pitchFamily="50" charset="0"/>
          </a:endParaRPr>
        </a:p>
      </dgm:t>
    </dgm:pt>
    <dgm:pt modelId="{C45B4DAC-0C84-433D-8DE2-D2B0F3817EF9}" type="parTrans" cxnId="{ADE656B7-5860-4476-932C-57B222A4FEC9}">
      <dgm:prSet/>
      <dgm:spPr/>
      <dgm:t>
        <a:bodyPr/>
        <a:lstStyle/>
        <a:p>
          <a:endParaRPr lang="en-001"/>
        </a:p>
      </dgm:t>
    </dgm:pt>
    <dgm:pt modelId="{02F2F079-B87D-4A37-AA39-A6510BD812B8}" type="sibTrans" cxnId="{ADE656B7-5860-4476-932C-57B222A4FEC9}">
      <dgm:prSet/>
      <dgm:spPr/>
      <dgm:t>
        <a:bodyPr/>
        <a:lstStyle/>
        <a:p>
          <a:endParaRPr lang="en-001"/>
        </a:p>
      </dgm:t>
    </dgm:pt>
    <dgm:pt modelId="{525D5AA2-0125-46D7-B72D-D320C20EB4D8}">
      <dgm:prSet phldrT="[Text]" custT="1"/>
      <dgm:spPr>
        <a:noFill/>
        <a:ln w="60325">
          <a:solidFill>
            <a:schemeClr val="bg2">
              <a:lumMod val="10000"/>
            </a:schemeClr>
          </a:solidFill>
        </a:ln>
      </dgm:spPr>
      <dgm:t>
        <a:bodyPr/>
        <a:lstStyle/>
        <a:p>
          <a:r>
            <a:rPr lang="en-GB" sz="2400" dirty="0">
              <a:solidFill>
                <a:schemeClr val="bg2">
                  <a:lumMod val="10000"/>
                </a:schemeClr>
              </a:solidFill>
              <a:latin typeface="Obvia" panose="02000506040000020004" pitchFamily="50" charset="0"/>
            </a:rPr>
            <a:t>Taxes</a:t>
          </a:r>
          <a:br>
            <a:rPr lang="en-GB" sz="2400" dirty="0">
              <a:solidFill>
                <a:schemeClr val="bg2">
                  <a:lumMod val="10000"/>
                </a:schemeClr>
              </a:solidFill>
              <a:latin typeface="Obvia" panose="02000506040000020004" pitchFamily="50" charset="0"/>
            </a:rPr>
          </a:br>
          <a:r>
            <a:rPr lang="en-GB" sz="2400" dirty="0">
              <a:solidFill>
                <a:schemeClr val="bg2">
                  <a:lumMod val="10000"/>
                </a:schemeClr>
              </a:solidFill>
              <a:latin typeface="Obvia" panose="02000506040000020004" pitchFamily="50" charset="0"/>
            </a:rPr>
            <a:t>(89.2%)</a:t>
          </a:r>
          <a:endParaRPr lang="en-001" sz="2400" dirty="0">
            <a:solidFill>
              <a:schemeClr val="bg2">
                <a:lumMod val="10000"/>
              </a:schemeClr>
            </a:solidFill>
            <a:latin typeface="Obvia" panose="02000506040000020004" pitchFamily="50" charset="0"/>
          </a:endParaRPr>
        </a:p>
      </dgm:t>
    </dgm:pt>
    <dgm:pt modelId="{8426F5D6-1A74-4456-A305-9EDD3674AC36}" type="parTrans" cxnId="{94F81AB1-8CD7-446E-BA86-77F1B5AE1D34}">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195D97DB-6830-4ED4-BA69-DB897F204475}" type="sibTrans" cxnId="{94F81AB1-8CD7-446E-BA86-77F1B5AE1D34}">
      <dgm:prSet/>
      <dgm:spPr/>
      <dgm:t>
        <a:bodyPr/>
        <a:lstStyle/>
        <a:p>
          <a:endParaRPr lang="en-001"/>
        </a:p>
      </dgm:t>
    </dgm:pt>
    <dgm:pt modelId="{8CB0B905-C978-44F2-9A1C-EA981F7A9ED6}">
      <dgm:prSet phldrT="[Text]" custT="1"/>
      <dgm:spPr>
        <a:noFill/>
        <a:ln w="60325">
          <a:solidFill>
            <a:schemeClr val="bg2">
              <a:lumMod val="10000"/>
            </a:schemeClr>
          </a:solidFill>
        </a:ln>
      </dgm:spPr>
      <dgm:t>
        <a:bodyPr/>
        <a:lstStyle/>
        <a:p>
          <a:r>
            <a:rPr lang="en-GB" sz="2400" dirty="0">
              <a:solidFill>
                <a:schemeClr val="bg2">
                  <a:lumMod val="10000"/>
                </a:schemeClr>
              </a:solidFill>
              <a:latin typeface="Obvia" panose="02000506040000020004" pitchFamily="50" charset="0"/>
            </a:rPr>
            <a:t>Social Contributions</a:t>
          </a:r>
          <a:br>
            <a:rPr lang="en-GB" sz="2400" dirty="0">
              <a:solidFill>
                <a:schemeClr val="bg2">
                  <a:lumMod val="10000"/>
                </a:schemeClr>
              </a:solidFill>
              <a:latin typeface="Obvia" panose="02000506040000020004" pitchFamily="50" charset="0"/>
            </a:rPr>
          </a:br>
          <a:r>
            <a:rPr lang="en-GB" sz="2400" dirty="0">
              <a:solidFill>
                <a:schemeClr val="bg2">
                  <a:lumMod val="10000"/>
                </a:schemeClr>
              </a:solidFill>
              <a:latin typeface="Obvia" panose="02000506040000020004" pitchFamily="50" charset="0"/>
            </a:rPr>
            <a:t>(-) </a:t>
          </a:r>
          <a:endParaRPr lang="en-001" sz="2400" dirty="0">
            <a:solidFill>
              <a:schemeClr val="bg2">
                <a:lumMod val="10000"/>
              </a:schemeClr>
            </a:solidFill>
            <a:latin typeface="Obvia" panose="02000506040000020004" pitchFamily="50" charset="0"/>
          </a:endParaRPr>
        </a:p>
      </dgm:t>
    </dgm:pt>
    <dgm:pt modelId="{6DC7CFC0-4216-4B06-B075-B66C97365971}" type="parTrans" cxnId="{B4DB1712-9BCA-46B1-B211-DA65ED80952E}">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5059F004-3D08-4903-A741-0144643A9DA4}" type="sibTrans" cxnId="{B4DB1712-9BCA-46B1-B211-DA65ED80952E}">
      <dgm:prSet/>
      <dgm:spPr/>
      <dgm:t>
        <a:bodyPr/>
        <a:lstStyle/>
        <a:p>
          <a:endParaRPr lang="en-001"/>
        </a:p>
      </dgm:t>
    </dgm:pt>
    <dgm:pt modelId="{1BEA4B6E-42DB-4419-A5F3-F9B9B5D4AB3B}">
      <dgm:prSet phldrT="[Text]" custT="1"/>
      <dgm:spPr>
        <a:noFill/>
        <a:ln w="60325">
          <a:solidFill>
            <a:schemeClr val="bg2">
              <a:lumMod val="10000"/>
            </a:schemeClr>
          </a:solidFill>
        </a:ln>
      </dgm:spPr>
      <dgm:t>
        <a:bodyPr/>
        <a:lstStyle/>
        <a:p>
          <a:r>
            <a:rPr lang="en-GB" sz="2400">
              <a:solidFill>
                <a:schemeClr val="bg2">
                  <a:lumMod val="10000"/>
                </a:schemeClr>
              </a:solidFill>
              <a:latin typeface="Obvia" panose="02000506040000020004" pitchFamily="50" charset="0"/>
            </a:rPr>
            <a:t>Grants</a:t>
          </a:r>
          <a:br>
            <a:rPr lang="en-GB" sz="2400">
              <a:solidFill>
                <a:schemeClr val="bg2">
                  <a:lumMod val="10000"/>
                </a:schemeClr>
              </a:solidFill>
              <a:latin typeface="Obvia" panose="02000506040000020004" pitchFamily="50" charset="0"/>
            </a:rPr>
          </a:br>
          <a:r>
            <a:rPr lang="en-GB" sz="2400">
              <a:solidFill>
                <a:schemeClr val="bg2">
                  <a:lumMod val="10000"/>
                </a:schemeClr>
              </a:solidFill>
              <a:latin typeface="Obvia" panose="02000506040000020004" pitchFamily="50" charset="0"/>
            </a:rPr>
            <a:t>(0.9%)</a:t>
          </a:r>
          <a:endParaRPr lang="en-001" sz="2400">
            <a:solidFill>
              <a:schemeClr val="bg2">
                <a:lumMod val="10000"/>
              </a:schemeClr>
            </a:solidFill>
            <a:latin typeface="Obvia" panose="02000506040000020004" pitchFamily="50" charset="0"/>
          </a:endParaRPr>
        </a:p>
      </dgm:t>
    </dgm:pt>
    <dgm:pt modelId="{2F7D909A-3BF1-47B9-8E84-77E9DA0048F8}" type="parTrans" cxnId="{E39095DA-2CE7-4E56-8E1A-2844A49EB6D6}">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6946BF0A-E8E8-4F1F-A9C0-69C9AE240422}" type="sibTrans" cxnId="{E39095DA-2CE7-4E56-8E1A-2844A49EB6D6}">
      <dgm:prSet/>
      <dgm:spPr/>
      <dgm:t>
        <a:bodyPr/>
        <a:lstStyle/>
        <a:p>
          <a:endParaRPr lang="en-001"/>
        </a:p>
      </dgm:t>
    </dgm:pt>
    <dgm:pt modelId="{F89299F2-943F-4862-BF95-515262617F21}">
      <dgm:prSet custT="1"/>
      <dgm:spPr>
        <a:noFill/>
        <a:ln w="60325">
          <a:solidFill>
            <a:schemeClr val="bg2">
              <a:lumMod val="10000"/>
            </a:schemeClr>
          </a:solidFill>
        </a:ln>
      </dgm:spPr>
      <dgm:t>
        <a:bodyPr/>
        <a:lstStyle/>
        <a:p>
          <a:r>
            <a:rPr lang="en-GB" sz="2400" dirty="0">
              <a:solidFill>
                <a:schemeClr val="bg2">
                  <a:lumMod val="10000"/>
                </a:schemeClr>
              </a:solidFill>
              <a:latin typeface="Obvia" panose="02000506040000020004" pitchFamily="50" charset="0"/>
            </a:rPr>
            <a:t>Other Revenues</a:t>
          </a:r>
          <a:br>
            <a:rPr lang="en-GB" sz="2400" dirty="0">
              <a:solidFill>
                <a:schemeClr val="bg2">
                  <a:lumMod val="10000"/>
                </a:schemeClr>
              </a:solidFill>
              <a:latin typeface="Obvia" panose="02000506040000020004" pitchFamily="50" charset="0"/>
            </a:rPr>
          </a:br>
          <a:r>
            <a:rPr lang="en-GB" sz="2400" dirty="0">
              <a:solidFill>
                <a:schemeClr val="bg2">
                  <a:lumMod val="10000"/>
                </a:schemeClr>
              </a:solidFill>
              <a:latin typeface="Obvia" panose="02000506040000020004" pitchFamily="50" charset="0"/>
            </a:rPr>
            <a:t>(9.1%)</a:t>
          </a:r>
          <a:endParaRPr lang="en-001" sz="2400" dirty="0">
            <a:solidFill>
              <a:schemeClr val="bg2">
                <a:lumMod val="10000"/>
              </a:schemeClr>
            </a:solidFill>
            <a:latin typeface="Obvia" panose="02000506040000020004" pitchFamily="50" charset="0"/>
          </a:endParaRPr>
        </a:p>
      </dgm:t>
    </dgm:pt>
    <dgm:pt modelId="{9BD2B142-9B93-4AE2-9F52-932A9787DA46}" type="parTrans" cxnId="{867535D1-B05C-4DEE-BF75-67A4B79BAB55}">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44F2698A-9F05-48AA-83CA-69C2E97B96E8}" type="sibTrans" cxnId="{867535D1-B05C-4DEE-BF75-67A4B79BAB55}">
      <dgm:prSet/>
      <dgm:spPr/>
      <dgm:t>
        <a:bodyPr/>
        <a:lstStyle/>
        <a:p>
          <a:endParaRPr lang="en-001"/>
        </a:p>
      </dgm:t>
    </dgm:pt>
    <dgm:pt modelId="{32960015-3F23-436E-9BEE-A8D98A0C3B88}">
      <dgm:prSet custT="1"/>
      <dgm:spPr>
        <a:noFill/>
        <a:ln w="60325">
          <a:solidFill>
            <a:schemeClr val="bg2">
              <a:lumMod val="10000"/>
            </a:schemeClr>
          </a:solidFill>
        </a:ln>
      </dgm:spPr>
      <dgm:t>
        <a:bodyPr/>
        <a:lstStyle/>
        <a:p>
          <a:r>
            <a:rPr lang="en-GB" sz="2400">
              <a:solidFill>
                <a:schemeClr val="bg2">
                  <a:lumMod val="10000"/>
                </a:schemeClr>
              </a:solidFill>
              <a:latin typeface="Obvia" panose="02000506040000020004" pitchFamily="50" charset="0"/>
            </a:rPr>
            <a:t>Income Tax</a:t>
          </a:r>
          <a:br>
            <a:rPr lang="en-GB" sz="2400">
              <a:solidFill>
                <a:schemeClr val="bg2">
                  <a:lumMod val="10000"/>
                </a:schemeClr>
              </a:solidFill>
              <a:latin typeface="Obvia" panose="02000506040000020004" pitchFamily="50" charset="0"/>
            </a:rPr>
          </a:br>
          <a:r>
            <a:rPr lang="en-GB" sz="2400">
              <a:solidFill>
                <a:schemeClr val="bg2">
                  <a:lumMod val="10000"/>
                </a:schemeClr>
              </a:solidFill>
              <a:latin typeface="Obvia" panose="02000506040000020004" pitchFamily="50" charset="0"/>
            </a:rPr>
            <a:t>(30.8%))</a:t>
          </a:r>
          <a:endParaRPr lang="en-001" sz="2400">
            <a:solidFill>
              <a:schemeClr val="bg2">
                <a:lumMod val="10000"/>
              </a:schemeClr>
            </a:solidFill>
            <a:latin typeface="Obvia" panose="02000506040000020004" pitchFamily="50" charset="0"/>
          </a:endParaRPr>
        </a:p>
      </dgm:t>
    </dgm:pt>
    <dgm:pt modelId="{EE0E93BA-1703-466A-8472-55D918FD9B97}" type="parTrans" cxnId="{871CB377-B17D-412A-ABBC-D9A0FF664F33}">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AAE234DE-D2B6-416D-90CD-BEF80F0FC474}" type="sibTrans" cxnId="{871CB377-B17D-412A-ABBC-D9A0FF664F33}">
      <dgm:prSet/>
      <dgm:spPr/>
      <dgm:t>
        <a:bodyPr/>
        <a:lstStyle/>
        <a:p>
          <a:endParaRPr lang="en-001"/>
        </a:p>
      </dgm:t>
    </dgm:pt>
    <dgm:pt modelId="{A3E35BA1-1E4B-4D35-A3D8-B58B2980F0B4}">
      <dgm:prSet custT="1"/>
      <dgm:spPr>
        <a:noFill/>
        <a:ln w="60325">
          <a:solidFill>
            <a:schemeClr val="bg2">
              <a:lumMod val="10000"/>
            </a:schemeClr>
          </a:solidFill>
        </a:ln>
      </dgm:spPr>
      <dgm:t>
        <a:bodyPr/>
        <a:lstStyle/>
        <a:p>
          <a:r>
            <a:rPr lang="en-GB" sz="2400" dirty="0">
              <a:solidFill>
                <a:schemeClr val="bg2">
                  <a:lumMod val="10000"/>
                </a:schemeClr>
              </a:solidFill>
              <a:latin typeface="Obvia" panose="02000506040000020004" pitchFamily="50" charset="0"/>
            </a:rPr>
            <a:t>VAT</a:t>
          </a:r>
          <a:br>
            <a:rPr lang="en-GB" sz="2400" dirty="0">
              <a:solidFill>
                <a:schemeClr val="bg2">
                  <a:lumMod val="10000"/>
                </a:schemeClr>
              </a:solidFill>
              <a:latin typeface="Obvia" panose="02000506040000020004" pitchFamily="50" charset="0"/>
            </a:rPr>
          </a:br>
          <a:r>
            <a:rPr lang="en-GB" sz="2400" dirty="0">
              <a:solidFill>
                <a:schemeClr val="bg2">
                  <a:lumMod val="10000"/>
                </a:schemeClr>
              </a:solidFill>
              <a:latin typeface="Obvia" panose="02000506040000020004" pitchFamily="50" charset="0"/>
            </a:rPr>
            <a:t>(42.5%)</a:t>
          </a:r>
          <a:endParaRPr lang="en-001" sz="2400" dirty="0">
            <a:solidFill>
              <a:schemeClr val="bg2">
                <a:lumMod val="10000"/>
              </a:schemeClr>
            </a:solidFill>
            <a:latin typeface="Obvia" panose="02000506040000020004" pitchFamily="50" charset="0"/>
          </a:endParaRPr>
        </a:p>
      </dgm:t>
    </dgm:pt>
    <dgm:pt modelId="{D7776831-8A2C-4C2B-A70E-5542670520B5}" type="parTrans" cxnId="{101663BB-2FE6-4A17-A579-0D81CED93F45}">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9BDB3AEE-C7E2-4FE3-8025-158BF7474B69}" type="sibTrans" cxnId="{101663BB-2FE6-4A17-A579-0D81CED93F45}">
      <dgm:prSet/>
      <dgm:spPr/>
      <dgm:t>
        <a:bodyPr/>
        <a:lstStyle/>
        <a:p>
          <a:endParaRPr lang="en-001"/>
        </a:p>
      </dgm:t>
    </dgm:pt>
    <dgm:pt modelId="{93FEFD0F-94AA-455B-9F52-0805F298527F}">
      <dgm:prSet custT="1"/>
      <dgm:spPr>
        <a:noFill/>
        <a:ln w="60325">
          <a:solidFill>
            <a:schemeClr val="bg2">
              <a:lumMod val="10000"/>
            </a:schemeClr>
          </a:solidFill>
        </a:ln>
      </dgm:spPr>
      <dgm:t>
        <a:bodyPr/>
        <a:lstStyle/>
        <a:p>
          <a:r>
            <a:rPr lang="en-GB" sz="2400">
              <a:solidFill>
                <a:schemeClr val="bg2">
                  <a:lumMod val="10000"/>
                </a:schemeClr>
              </a:solidFill>
              <a:latin typeface="Obvia" panose="02000506040000020004" pitchFamily="50" charset="0"/>
            </a:rPr>
            <a:t>Profiit Tax</a:t>
          </a:r>
          <a:br>
            <a:rPr lang="en-GB" sz="2400">
              <a:solidFill>
                <a:schemeClr val="bg2">
                  <a:lumMod val="10000"/>
                </a:schemeClr>
              </a:solidFill>
              <a:latin typeface="Obvia" panose="02000506040000020004" pitchFamily="50" charset="0"/>
            </a:rPr>
          </a:br>
          <a:r>
            <a:rPr lang="en-GB" sz="2400">
              <a:solidFill>
                <a:schemeClr val="bg2">
                  <a:lumMod val="10000"/>
                </a:schemeClr>
              </a:solidFill>
              <a:latin typeface="Obvia" panose="02000506040000020004" pitchFamily="50" charset="0"/>
            </a:rPr>
            <a:t>(10.2%)</a:t>
          </a:r>
          <a:endParaRPr lang="en-001" sz="2400">
            <a:solidFill>
              <a:schemeClr val="bg2">
                <a:lumMod val="10000"/>
              </a:schemeClr>
            </a:solidFill>
            <a:latin typeface="Obvia" panose="02000506040000020004" pitchFamily="50" charset="0"/>
          </a:endParaRPr>
        </a:p>
      </dgm:t>
    </dgm:pt>
    <dgm:pt modelId="{25F8C197-70EC-44FC-810C-B7D4B076F3C5}" type="parTrans" cxnId="{D3DDCE61-D583-4C81-94C6-8CFC65D12AC5}">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54263733-F6C5-4642-B149-4631D4B0CCFE}" type="sibTrans" cxnId="{D3DDCE61-D583-4C81-94C6-8CFC65D12AC5}">
      <dgm:prSet/>
      <dgm:spPr/>
      <dgm:t>
        <a:bodyPr/>
        <a:lstStyle/>
        <a:p>
          <a:endParaRPr lang="en-001"/>
        </a:p>
      </dgm:t>
    </dgm:pt>
    <dgm:pt modelId="{CE8D6E94-C2B9-42C8-B9A9-712EFF6358FD}">
      <dgm:prSet custT="1"/>
      <dgm:spPr>
        <a:noFill/>
        <a:ln w="60325">
          <a:solidFill>
            <a:schemeClr val="bg2">
              <a:lumMod val="10000"/>
            </a:schemeClr>
          </a:solidFill>
        </a:ln>
      </dgm:spPr>
      <dgm:t>
        <a:bodyPr/>
        <a:lstStyle/>
        <a:p>
          <a:r>
            <a:rPr lang="en-GB" sz="2400" dirty="0">
              <a:solidFill>
                <a:schemeClr val="bg2">
                  <a:lumMod val="10000"/>
                </a:schemeClr>
              </a:solidFill>
              <a:latin typeface="Obvia" panose="02000506040000020004" pitchFamily="50" charset="0"/>
            </a:rPr>
            <a:t>Excise</a:t>
          </a:r>
          <a:br>
            <a:rPr lang="en-GB" sz="2400" dirty="0">
              <a:solidFill>
                <a:schemeClr val="bg2">
                  <a:lumMod val="10000"/>
                </a:schemeClr>
              </a:solidFill>
              <a:latin typeface="Obvia" panose="02000506040000020004" pitchFamily="50" charset="0"/>
            </a:rPr>
          </a:br>
          <a:r>
            <a:rPr lang="en-GB" sz="2400" dirty="0">
              <a:solidFill>
                <a:schemeClr val="bg2">
                  <a:lumMod val="10000"/>
                </a:schemeClr>
              </a:solidFill>
              <a:latin typeface="Obvia" panose="02000506040000020004" pitchFamily="50" charset="0"/>
            </a:rPr>
            <a:t> (11.5%)</a:t>
          </a:r>
          <a:endParaRPr lang="en-001" sz="2400" dirty="0">
            <a:solidFill>
              <a:schemeClr val="bg2">
                <a:lumMod val="10000"/>
              </a:schemeClr>
            </a:solidFill>
            <a:latin typeface="Obvia" panose="02000506040000020004" pitchFamily="50" charset="0"/>
          </a:endParaRPr>
        </a:p>
      </dgm:t>
    </dgm:pt>
    <dgm:pt modelId="{E8389A17-E82D-49B5-84DE-76BAF91A6832}" type="parTrans" cxnId="{34CAABA9-1A2E-4D39-A6DB-D2DA26EF3641}">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59494458-68C2-4E3E-A3C9-6BEF617E3DF9}" type="sibTrans" cxnId="{34CAABA9-1A2E-4D39-A6DB-D2DA26EF3641}">
      <dgm:prSet/>
      <dgm:spPr/>
      <dgm:t>
        <a:bodyPr/>
        <a:lstStyle/>
        <a:p>
          <a:endParaRPr lang="en-001"/>
        </a:p>
      </dgm:t>
    </dgm:pt>
    <dgm:pt modelId="{1B0E4C5A-819E-4484-B39B-5000D3DD8BC2}">
      <dgm:prSet custT="1"/>
      <dgm:spPr>
        <a:noFill/>
        <a:ln w="60325">
          <a:solidFill>
            <a:schemeClr val="bg2">
              <a:lumMod val="10000"/>
            </a:schemeClr>
          </a:solidFill>
        </a:ln>
      </dgm:spPr>
      <dgm:t>
        <a:bodyPr/>
        <a:lstStyle/>
        <a:p>
          <a:r>
            <a:rPr lang="en-GB" sz="2400">
              <a:solidFill>
                <a:schemeClr val="bg2">
                  <a:lumMod val="10000"/>
                </a:schemeClr>
              </a:solidFill>
              <a:latin typeface="Obvia" panose="02000506040000020004" pitchFamily="50" charset="0"/>
            </a:rPr>
            <a:t>Property</a:t>
          </a:r>
          <a:br>
            <a:rPr lang="en-GB" sz="2400">
              <a:solidFill>
                <a:schemeClr val="bg2">
                  <a:lumMod val="10000"/>
                </a:schemeClr>
              </a:solidFill>
              <a:latin typeface="Obvia" panose="02000506040000020004" pitchFamily="50" charset="0"/>
            </a:rPr>
          </a:br>
          <a:r>
            <a:rPr lang="en-GB" sz="2400">
              <a:solidFill>
                <a:schemeClr val="bg2">
                  <a:lumMod val="10000"/>
                </a:schemeClr>
              </a:solidFill>
              <a:latin typeface="Obvia" panose="02000506040000020004" pitchFamily="50" charset="0"/>
            </a:rPr>
            <a:t>(3.3%)</a:t>
          </a:r>
          <a:endParaRPr lang="en-001" sz="2400">
            <a:solidFill>
              <a:schemeClr val="bg2">
                <a:lumMod val="10000"/>
              </a:schemeClr>
            </a:solidFill>
            <a:latin typeface="Obvia" panose="02000506040000020004" pitchFamily="50" charset="0"/>
          </a:endParaRPr>
        </a:p>
      </dgm:t>
    </dgm:pt>
    <dgm:pt modelId="{F4EFE11F-1203-4966-ACA4-6113AF3374BE}" type="parTrans" cxnId="{E788A6F4-26DC-42DC-BCEE-264031153909}">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C17FE650-934C-47CD-AA01-1E408C165DAB}" type="sibTrans" cxnId="{E788A6F4-26DC-42DC-BCEE-264031153909}">
      <dgm:prSet/>
      <dgm:spPr/>
      <dgm:t>
        <a:bodyPr/>
        <a:lstStyle/>
        <a:p>
          <a:endParaRPr lang="en-001"/>
        </a:p>
      </dgm:t>
    </dgm:pt>
    <dgm:pt modelId="{31E25233-A10E-424A-9214-B715F6CAA76C}">
      <dgm:prSet custT="1"/>
      <dgm:spPr>
        <a:noFill/>
        <a:ln w="60325">
          <a:solidFill>
            <a:schemeClr val="bg2">
              <a:lumMod val="10000"/>
            </a:schemeClr>
          </a:solidFill>
        </a:ln>
      </dgm:spPr>
      <dgm:t>
        <a:bodyPr/>
        <a:lstStyle/>
        <a:p>
          <a:r>
            <a:rPr lang="en-GB" sz="2400">
              <a:solidFill>
                <a:schemeClr val="bg2">
                  <a:lumMod val="10000"/>
                </a:schemeClr>
              </a:solidFill>
              <a:latin typeface="Obvia" panose="02000506040000020004" pitchFamily="50" charset="0"/>
            </a:rPr>
            <a:t>Custom Tax</a:t>
          </a:r>
          <a:br>
            <a:rPr lang="en-GB" sz="2400">
              <a:solidFill>
                <a:schemeClr val="bg2">
                  <a:lumMod val="10000"/>
                </a:schemeClr>
              </a:solidFill>
              <a:latin typeface="Obvia" panose="02000506040000020004" pitchFamily="50" charset="0"/>
            </a:rPr>
          </a:br>
          <a:r>
            <a:rPr lang="en-GB" sz="2400">
              <a:solidFill>
                <a:schemeClr val="bg2">
                  <a:lumMod val="10000"/>
                </a:schemeClr>
              </a:solidFill>
              <a:latin typeface="Obvia" panose="02000506040000020004" pitchFamily="50" charset="0"/>
            </a:rPr>
            <a:t>(0.8%)</a:t>
          </a:r>
          <a:endParaRPr lang="en-001" sz="2400">
            <a:solidFill>
              <a:schemeClr val="bg2">
                <a:lumMod val="10000"/>
              </a:schemeClr>
            </a:solidFill>
            <a:latin typeface="Obvia" panose="02000506040000020004" pitchFamily="50" charset="0"/>
          </a:endParaRPr>
        </a:p>
      </dgm:t>
    </dgm:pt>
    <dgm:pt modelId="{E146D259-1A89-4789-B936-FE06D94B3903}" type="parTrans" cxnId="{B3CE6943-ED8A-435E-AC6F-2FE6A37210DC}">
      <dgm:prSet/>
      <dgm:spPr>
        <a:ln w="60325">
          <a:solidFill>
            <a:schemeClr val="bg2">
              <a:lumMod val="10000"/>
            </a:schemeClr>
          </a:solidFill>
        </a:ln>
      </dgm:spPr>
      <dgm:t>
        <a:bodyPr/>
        <a:lstStyle/>
        <a:p>
          <a:endParaRPr lang="en-001" sz="2400">
            <a:solidFill>
              <a:schemeClr val="bg2">
                <a:lumMod val="10000"/>
              </a:schemeClr>
            </a:solidFill>
            <a:latin typeface="Obvia" panose="02000506040000020004" pitchFamily="50" charset="0"/>
          </a:endParaRPr>
        </a:p>
      </dgm:t>
    </dgm:pt>
    <dgm:pt modelId="{05D3CE14-8D5E-4509-BBE1-E4D062DBDC55}" type="sibTrans" cxnId="{B3CE6943-ED8A-435E-AC6F-2FE6A37210DC}">
      <dgm:prSet/>
      <dgm:spPr/>
      <dgm:t>
        <a:bodyPr/>
        <a:lstStyle/>
        <a:p>
          <a:endParaRPr lang="en-001"/>
        </a:p>
      </dgm:t>
    </dgm:pt>
    <dgm:pt modelId="{550B10F3-A981-4752-B0BF-D6FE6903CBB6}" type="pres">
      <dgm:prSet presAssocID="{8501CF7F-CF39-4AC0-AAAD-FCC695865484}" presName="hierChild1" presStyleCnt="0">
        <dgm:presLayoutVars>
          <dgm:orgChart val="1"/>
          <dgm:chPref val="1"/>
          <dgm:dir/>
          <dgm:animOne val="branch"/>
          <dgm:animLvl val="lvl"/>
          <dgm:resizeHandles/>
        </dgm:presLayoutVars>
      </dgm:prSet>
      <dgm:spPr/>
    </dgm:pt>
    <dgm:pt modelId="{78E41700-10FD-481A-A4E8-EC94E5E03F10}" type="pres">
      <dgm:prSet presAssocID="{877C30AC-AF0A-4185-BF50-B1770470870C}" presName="hierRoot1" presStyleCnt="0">
        <dgm:presLayoutVars>
          <dgm:hierBranch val="init"/>
        </dgm:presLayoutVars>
      </dgm:prSet>
      <dgm:spPr/>
    </dgm:pt>
    <dgm:pt modelId="{C56A437F-E76B-421C-A33D-E3EDA25F70A4}" type="pres">
      <dgm:prSet presAssocID="{877C30AC-AF0A-4185-BF50-B1770470870C}" presName="rootComposite1" presStyleCnt="0"/>
      <dgm:spPr/>
    </dgm:pt>
    <dgm:pt modelId="{97C61CF5-4269-46F0-86E9-1D12E4227DEC}" type="pres">
      <dgm:prSet presAssocID="{877C30AC-AF0A-4185-BF50-B1770470870C}" presName="rootText1" presStyleLbl="node0" presStyleIdx="0" presStyleCnt="1" custScaleX="175019">
        <dgm:presLayoutVars>
          <dgm:chPref val="3"/>
        </dgm:presLayoutVars>
      </dgm:prSet>
      <dgm:spPr/>
    </dgm:pt>
    <dgm:pt modelId="{26C02339-144C-4262-B0AC-D2235AD5E181}" type="pres">
      <dgm:prSet presAssocID="{877C30AC-AF0A-4185-BF50-B1770470870C}" presName="rootConnector1" presStyleLbl="node1" presStyleIdx="0" presStyleCnt="0"/>
      <dgm:spPr/>
    </dgm:pt>
    <dgm:pt modelId="{5D5EEE59-D72E-4C04-8EFA-0BD6755FC34E}" type="pres">
      <dgm:prSet presAssocID="{877C30AC-AF0A-4185-BF50-B1770470870C}" presName="hierChild2" presStyleCnt="0"/>
      <dgm:spPr/>
    </dgm:pt>
    <dgm:pt modelId="{C31E4BE2-6859-4963-8431-2FA008A55B20}" type="pres">
      <dgm:prSet presAssocID="{8426F5D6-1A74-4456-A305-9EDD3674AC36}" presName="Name37" presStyleLbl="parChTrans1D2" presStyleIdx="0" presStyleCnt="4"/>
      <dgm:spPr/>
    </dgm:pt>
    <dgm:pt modelId="{D805CDED-0554-4090-B697-EA031625C245}" type="pres">
      <dgm:prSet presAssocID="{525D5AA2-0125-46D7-B72D-D320C20EB4D8}" presName="hierRoot2" presStyleCnt="0">
        <dgm:presLayoutVars>
          <dgm:hierBranch val="hang"/>
        </dgm:presLayoutVars>
      </dgm:prSet>
      <dgm:spPr/>
    </dgm:pt>
    <dgm:pt modelId="{682FE0BE-E773-47E0-9FA9-36F4580371BF}" type="pres">
      <dgm:prSet presAssocID="{525D5AA2-0125-46D7-B72D-D320C20EB4D8}" presName="rootComposite" presStyleCnt="0"/>
      <dgm:spPr/>
    </dgm:pt>
    <dgm:pt modelId="{4AB43F8A-80ED-4BF1-9984-7C367840E8B3}" type="pres">
      <dgm:prSet presAssocID="{525D5AA2-0125-46D7-B72D-D320C20EB4D8}" presName="rootText" presStyleLbl="node2" presStyleIdx="0" presStyleCnt="4" custLinFactNeighborX="868" custLinFactNeighborY="5210">
        <dgm:presLayoutVars>
          <dgm:chPref val="3"/>
        </dgm:presLayoutVars>
      </dgm:prSet>
      <dgm:spPr/>
    </dgm:pt>
    <dgm:pt modelId="{E1969D04-6142-48D8-8B92-3303E03C1607}" type="pres">
      <dgm:prSet presAssocID="{525D5AA2-0125-46D7-B72D-D320C20EB4D8}" presName="rootConnector" presStyleLbl="node2" presStyleIdx="0" presStyleCnt="4"/>
      <dgm:spPr/>
    </dgm:pt>
    <dgm:pt modelId="{744107F2-CD8F-4CD2-B4B2-76EBD10948C4}" type="pres">
      <dgm:prSet presAssocID="{525D5AA2-0125-46D7-B72D-D320C20EB4D8}" presName="hierChild4" presStyleCnt="0"/>
      <dgm:spPr/>
    </dgm:pt>
    <dgm:pt modelId="{75FFABF0-3908-48AD-82AD-54563D073329}" type="pres">
      <dgm:prSet presAssocID="{D7776831-8A2C-4C2B-A70E-5542670520B5}" presName="Name48" presStyleLbl="parChTrans1D3" presStyleIdx="0" presStyleCnt="6"/>
      <dgm:spPr/>
    </dgm:pt>
    <dgm:pt modelId="{27A30909-C42C-4A37-8C76-C56D84F9F438}" type="pres">
      <dgm:prSet presAssocID="{A3E35BA1-1E4B-4D35-A3D8-B58B2980F0B4}" presName="hierRoot2" presStyleCnt="0">
        <dgm:presLayoutVars>
          <dgm:hierBranch val="init"/>
        </dgm:presLayoutVars>
      </dgm:prSet>
      <dgm:spPr/>
    </dgm:pt>
    <dgm:pt modelId="{3F780F53-9CD7-4267-AD8E-82CFE84563B6}" type="pres">
      <dgm:prSet presAssocID="{A3E35BA1-1E4B-4D35-A3D8-B58B2980F0B4}" presName="rootComposite" presStyleCnt="0"/>
      <dgm:spPr/>
    </dgm:pt>
    <dgm:pt modelId="{0E71D407-DA20-4BBF-8660-05C06AB329AF}" type="pres">
      <dgm:prSet presAssocID="{A3E35BA1-1E4B-4D35-A3D8-B58B2980F0B4}" presName="rootText" presStyleLbl="node3" presStyleIdx="0" presStyleCnt="6" custLinFactNeighborX="868" custLinFactNeighborY="5210">
        <dgm:presLayoutVars>
          <dgm:chPref val="3"/>
        </dgm:presLayoutVars>
      </dgm:prSet>
      <dgm:spPr/>
    </dgm:pt>
    <dgm:pt modelId="{F244C62F-638D-4992-A3D7-5C02A9CCCB62}" type="pres">
      <dgm:prSet presAssocID="{A3E35BA1-1E4B-4D35-A3D8-B58B2980F0B4}" presName="rootConnector" presStyleLbl="node3" presStyleIdx="0" presStyleCnt="6"/>
      <dgm:spPr/>
    </dgm:pt>
    <dgm:pt modelId="{B3A03FCF-245C-4062-BA67-71EFFEFD21B6}" type="pres">
      <dgm:prSet presAssocID="{A3E35BA1-1E4B-4D35-A3D8-B58B2980F0B4}" presName="hierChild4" presStyleCnt="0"/>
      <dgm:spPr/>
    </dgm:pt>
    <dgm:pt modelId="{6C4C8AA4-78BD-45F1-AFE4-A3ED6FF91E23}" type="pres">
      <dgm:prSet presAssocID="{A3E35BA1-1E4B-4D35-A3D8-B58B2980F0B4}" presName="hierChild5" presStyleCnt="0"/>
      <dgm:spPr/>
    </dgm:pt>
    <dgm:pt modelId="{258D235A-E01F-4646-857D-E10B161F6C38}" type="pres">
      <dgm:prSet presAssocID="{EE0E93BA-1703-466A-8472-55D918FD9B97}" presName="Name48" presStyleLbl="parChTrans1D3" presStyleIdx="1" presStyleCnt="6"/>
      <dgm:spPr/>
    </dgm:pt>
    <dgm:pt modelId="{E1E6C7F0-1349-4DD9-B591-503C0D19B480}" type="pres">
      <dgm:prSet presAssocID="{32960015-3F23-436E-9BEE-A8D98A0C3B88}" presName="hierRoot2" presStyleCnt="0">
        <dgm:presLayoutVars>
          <dgm:hierBranch val="init"/>
        </dgm:presLayoutVars>
      </dgm:prSet>
      <dgm:spPr/>
    </dgm:pt>
    <dgm:pt modelId="{7DF4D973-CB36-494F-A65F-CF198BFAC5C7}" type="pres">
      <dgm:prSet presAssocID="{32960015-3F23-436E-9BEE-A8D98A0C3B88}" presName="rootComposite" presStyleCnt="0"/>
      <dgm:spPr/>
    </dgm:pt>
    <dgm:pt modelId="{470C29D8-F3D2-40AD-9171-758B963313F5}" type="pres">
      <dgm:prSet presAssocID="{32960015-3F23-436E-9BEE-A8D98A0C3B88}" presName="rootText" presStyleLbl="node3" presStyleIdx="1" presStyleCnt="6" custLinFactNeighborX="868" custLinFactNeighborY="5210">
        <dgm:presLayoutVars>
          <dgm:chPref val="3"/>
        </dgm:presLayoutVars>
      </dgm:prSet>
      <dgm:spPr/>
    </dgm:pt>
    <dgm:pt modelId="{71593A02-3C52-4BD4-91F9-EC4A7D80E3A6}" type="pres">
      <dgm:prSet presAssocID="{32960015-3F23-436E-9BEE-A8D98A0C3B88}" presName="rootConnector" presStyleLbl="node3" presStyleIdx="1" presStyleCnt="6"/>
      <dgm:spPr/>
    </dgm:pt>
    <dgm:pt modelId="{F83100D9-59AD-437B-8505-A3747607354E}" type="pres">
      <dgm:prSet presAssocID="{32960015-3F23-436E-9BEE-A8D98A0C3B88}" presName="hierChild4" presStyleCnt="0"/>
      <dgm:spPr/>
    </dgm:pt>
    <dgm:pt modelId="{E5572CF9-F1A0-4FDA-9E0A-0155BED46A74}" type="pres">
      <dgm:prSet presAssocID="{32960015-3F23-436E-9BEE-A8D98A0C3B88}" presName="hierChild5" presStyleCnt="0"/>
      <dgm:spPr/>
    </dgm:pt>
    <dgm:pt modelId="{52D086B2-7C51-4017-8EA6-843F3B3DC9BA}" type="pres">
      <dgm:prSet presAssocID="{E8389A17-E82D-49B5-84DE-76BAF91A6832}" presName="Name48" presStyleLbl="parChTrans1D3" presStyleIdx="2" presStyleCnt="6"/>
      <dgm:spPr/>
    </dgm:pt>
    <dgm:pt modelId="{F2D04090-9C4D-4A8A-AEF8-1453D5357FAB}" type="pres">
      <dgm:prSet presAssocID="{CE8D6E94-C2B9-42C8-B9A9-712EFF6358FD}" presName="hierRoot2" presStyleCnt="0">
        <dgm:presLayoutVars>
          <dgm:hierBranch val="init"/>
        </dgm:presLayoutVars>
      </dgm:prSet>
      <dgm:spPr/>
    </dgm:pt>
    <dgm:pt modelId="{07050AD3-09CA-4F60-9D3B-2AEABF94B112}" type="pres">
      <dgm:prSet presAssocID="{CE8D6E94-C2B9-42C8-B9A9-712EFF6358FD}" presName="rootComposite" presStyleCnt="0"/>
      <dgm:spPr/>
    </dgm:pt>
    <dgm:pt modelId="{B9CD52F2-BF79-4F8B-B2F8-16D5CC041BCD}" type="pres">
      <dgm:prSet presAssocID="{CE8D6E94-C2B9-42C8-B9A9-712EFF6358FD}" presName="rootText" presStyleLbl="node3" presStyleIdx="2" presStyleCnt="6" custLinFactNeighborX="868" custLinFactNeighborY="5210">
        <dgm:presLayoutVars>
          <dgm:chPref val="3"/>
        </dgm:presLayoutVars>
      </dgm:prSet>
      <dgm:spPr/>
    </dgm:pt>
    <dgm:pt modelId="{4929C27E-66D4-40DA-8FAA-C64C7BC4177A}" type="pres">
      <dgm:prSet presAssocID="{CE8D6E94-C2B9-42C8-B9A9-712EFF6358FD}" presName="rootConnector" presStyleLbl="node3" presStyleIdx="2" presStyleCnt="6"/>
      <dgm:spPr/>
    </dgm:pt>
    <dgm:pt modelId="{2933996E-179E-44B9-9D94-D8800D872BF5}" type="pres">
      <dgm:prSet presAssocID="{CE8D6E94-C2B9-42C8-B9A9-712EFF6358FD}" presName="hierChild4" presStyleCnt="0"/>
      <dgm:spPr/>
    </dgm:pt>
    <dgm:pt modelId="{AD7EDD92-BA00-4BCA-AABC-63F841146FF8}" type="pres">
      <dgm:prSet presAssocID="{CE8D6E94-C2B9-42C8-B9A9-712EFF6358FD}" presName="hierChild5" presStyleCnt="0"/>
      <dgm:spPr/>
    </dgm:pt>
    <dgm:pt modelId="{603BE515-D56F-499D-8F78-148E98274ECD}" type="pres">
      <dgm:prSet presAssocID="{25F8C197-70EC-44FC-810C-B7D4B076F3C5}" presName="Name48" presStyleLbl="parChTrans1D3" presStyleIdx="3" presStyleCnt="6"/>
      <dgm:spPr/>
    </dgm:pt>
    <dgm:pt modelId="{9E8AAE28-DDD8-4BF9-811E-8A5AAC93DC08}" type="pres">
      <dgm:prSet presAssocID="{93FEFD0F-94AA-455B-9F52-0805F298527F}" presName="hierRoot2" presStyleCnt="0">
        <dgm:presLayoutVars>
          <dgm:hierBranch val="init"/>
        </dgm:presLayoutVars>
      </dgm:prSet>
      <dgm:spPr/>
    </dgm:pt>
    <dgm:pt modelId="{8C837E74-769F-4951-8CAD-BC4721CB81DF}" type="pres">
      <dgm:prSet presAssocID="{93FEFD0F-94AA-455B-9F52-0805F298527F}" presName="rootComposite" presStyleCnt="0"/>
      <dgm:spPr/>
    </dgm:pt>
    <dgm:pt modelId="{259B1873-7C03-4768-9C7F-8B188D752172}" type="pres">
      <dgm:prSet presAssocID="{93FEFD0F-94AA-455B-9F52-0805F298527F}" presName="rootText" presStyleLbl="node3" presStyleIdx="3" presStyleCnt="6" custLinFactNeighborX="868" custLinFactNeighborY="5210">
        <dgm:presLayoutVars>
          <dgm:chPref val="3"/>
        </dgm:presLayoutVars>
      </dgm:prSet>
      <dgm:spPr/>
    </dgm:pt>
    <dgm:pt modelId="{09F10FFD-30B8-445C-BD0A-987789ADF3CA}" type="pres">
      <dgm:prSet presAssocID="{93FEFD0F-94AA-455B-9F52-0805F298527F}" presName="rootConnector" presStyleLbl="node3" presStyleIdx="3" presStyleCnt="6"/>
      <dgm:spPr/>
    </dgm:pt>
    <dgm:pt modelId="{AF2B2247-6E5C-4685-8AB5-B069391066BE}" type="pres">
      <dgm:prSet presAssocID="{93FEFD0F-94AA-455B-9F52-0805F298527F}" presName="hierChild4" presStyleCnt="0"/>
      <dgm:spPr/>
    </dgm:pt>
    <dgm:pt modelId="{E82CF5A4-CB88-45DE-B436-3F97A55244BE}" type="pres">
      <dgm:prSet presAssocID="{93FEFD0F-94AA-455B-9F52-0805F298527F}" presName="hierChild5" presStyleCnt="0"/>
      <dgm:spPr/>
    </dgm:pt>
    <dgm:pt modelId="{6B9FC600-E824-42ED-96AD-95BE4331051F}" type="pres">
      <dgm:prSet presAssocID="{F4EFE11F-1203-4966-ACA4-6113AF3374BE}" presName="Name48" presStyleLbl="parChTrans1D3" presStyleIdx="4" presStyleCnt="6"/>
      <dgm:spPr/>
    </dgm:pt>
    <dgm:pt modelId="{A93A5B5E-D055-4766-8782-A3CCDE4A023D}" type="pres">
      <dgm:prSet presAssocID="{1B0E4C5A-819E-4484-B39B-5000D3DD8BC2}" presName="hierRoot2" presStyleCnt="0">
        <dgm:presLayoutVars>
          <dgm:hierBranch val="init"/>
        </dgm:presLayoutVars>
      </dgm:prSet>
      <dgm:spPr/>
    </dgm:pt>
    <dgm:pt modelId="{17C88265-F458-4426-83B2-2CB8C7BF622A}" type="pres">
      <dgm:prSet presAssocID="{1B0E4C5A-819E-4484-B39B-5000D3DD8BC2}" presName="rootComposite" presStyleCnt="0"/>
      <dgm:spPr/>
    </dgm:pt>
    <dgm:pt modelId="{4D983420-EA61-46E7-A72D-223EB8FA6927}" type="pres">
      <dgm:prSet presAssocID="{1B0E4C5A-819E-4484-B39B-5000D3DD8BC2}" presName="rootText" presStyleLbl="node3" presStyleIdx="4" presStyleCnt="6">
        <dgm:presLayoutVars>
          <dgm:chPref val="3"/>
        </dgm:presLayoutVars>
      </dgm:prSet>
      <dgm:spPr/>
    </dgm:pt>
    <dgm:pt modelId="{985A85CA-080C-4022-8944-BC207ED5B43B}" type="pres">
      <dgm:prSet presAssocID="{1B0E4C5A-819E-4484-B39B-5000D3DD8BC2}" presName="rootConnector" presStyleLbl="node3" presStyleIdx="4" presStyleCnt="6"/>
      <dgm:spPr/>
    </dgm:pt>
    <dgm:pt modelId="{D3392710-98AA-47B0-9AB3-A9464C5620E0}" type="pres">
      <dgm:prSet presAssocID="{1B0E4C5A-819E-4484-B39B-5000D3DD8BC2}" presName="hierChild4" presStyleCnt="0"/>
      <dgm:spPr/>
    </dgm:pt>
    <dgm:pt modelId="{FDF537BD-84A3-4772-AE8A-38D5531FB412}" type="pres">
      <dgm:prSet presAssocID="{1B0E4C5A-819E-4484-B39B-5000D3DD8BC2}" presName="hierChild5" presStyleCnt="0"/>
      <dgm:spPr/>
    </dgm:pt>
    <dgm:pt modelId="{53876BC7-0072-4D19-9098-D66E3B9D647A}" type="pres">
      <dgm:prSet presAssocID="{E146D259-1A89-4789-B936-FE06D94B3903}" presName="Name48" presStyleLbl="parChTrans1D3" presStyleIdx="5" presStyleCnt="6"/>
      <dgm:spPr/>
    </dgm:pt>
    <dgm:pt modelId="{F7D9AD19-377A-4017-86EC-41F4A4EC0225}" type="pres">
      <dgm:prSet presAssocID="{31E25233-A10E-424A-9214-B715F6CAA76C}" presName="hierRoot2" presStyleCnt="0">
        <dgm:presLayoutVars>
          <dgm:hierBranch val="init"/>
        </dgm:presLayoutVars>
      </dgm:prSet>
      <dgm:spPr/>
    </dgm:pt>
    <dgm:pt modelId="{1847E7D1-B347-4A47-8C43-D529C20C5095}" type="pres">
      <dgm:prSet presAssocID="{31E25233-A10E-424A-9214-B715F6CAA76C}" presName="rootComposite" presStyleCnt="0"/>
      <dgm:spPr/>
    </dgm:pt>
    <dgm:pt modelId="{5C17497D-D962-4A70-922D-A50C1B23C501}" type="pres">
      <dgm:prSet presAssocID="{31E25233-A10E-424A-9214-B715F6CAA76C}" presName="rootText" presStyleLbl="node3" presStyleIdx="5" presStyleCnt="6">
        <dgm:presLayoutVars>
          <dgm:chPref val="3"/>
        </dgm:presLayoutVars>
      </dgm:prSet>
      <dgm:spPr/>
    </dgm:pt>
    <dgm:pt modelId="{072663E2-E50D-4758-85C0-1ADA4A90D523}" type="pres">
      <dgm:prSet presAssocID="{31E25233-A10E-424A-9214-B715F6CAA76C}" presName="rootConnector" presStyleLbl="node3" presStyleIdx="5" presStyleCnt="6"/>
      <dgm:spPr/>
    </dgm:pt>
    <dgm:pt modelId="{5B4C2192-50FC-4758-9F87-875F1F2D82C0}" type="pres">
      <dgm:prSet presAssocID="{31E25233-A10E-424A-9214-B715F6CAA76C}" presName="hierChild4" presStyleCnt="0"/>
      <dgm:spPr/>
    </dgm:pt>
    <dgm:pt modelId="{8E2B0BE0-1402-4A7F-B9D8-DA095E66E172}" type="pres">
      <dgm:prSet presAssocID="{31E25233-A10E-424A-9214-B715F6CAA76C}" presName="hierChild5" presStyleCnt="0"/>
      <dgm:spPr/>
    </dgm:pt>
    <dgm:pt modelId="{48002BB7-4B24-4840-8CE8-1D3E38CD796A}" type="pres">
      <dgm:prSet presAssocID="{525D5AA2-0125-46D7-B72D-D320C20EB4D8}" presName="hierChild5" presStyleCnt="0"/>
      <dgm:spPr/>
    </dgm:pt>
    <dgm:pt modelId="{4D5D2630-4D95-4B08-B647-B1B159291EB5}" type="pres">
      <dgm:prSet presAssocID="{6DC7CFC0-4216-4B06-B075-B66C97365971}" presName="Name37" presStyleLbl="parChTrans1D2" presStyleIdx="1" presStyleCnt="4"/>
      <dgm:spPr/>
    </dgm:pt>
    <dgm:pt modelId="{B1D0DE9E-5B74-41FD-9557-A676452764C4}" type="pres">
      <dgm:prSet presAssocID="{8CB0B905-C978-44F2-9A1C-EA981F7A9ED6}" presName="hierRoot2" presStyleCnt="0">
        <dgm:presLayoutVars>
          <dgm:hierBranch val="init"/>
        </dgm:presLayoutVars>
      </dgm:prSet>
      <dgm:spPr/>
    </dgm:pt>
    <dgm:pt modelId="{A9024931-F090-4E8C-A8CB-F0DC597B94B7}" type="pres">
      <dgm:prSet presAssocID="{8CB0B905-C978-44F2-9A1C-EA981F7A9ED6}" presName="rootComposite" presStyleCnt="0"/>
      <dgm:spPr/>
    </dgm:pt>
    <dgm:pt modelId="{0C002EAA-EE04-44B1-B8E7-183F873565C5}" type="pres">
      <dgm:prSet presAssocID="{8CB0B905-C978-44F2-9A1C-EA981F7A9ED6}" presName="rootText" presStyleLbl="node2" presStyleIdx="1" presStyleCnt="4" custLinFactNeighborX="868" custLinFactNeighborY="5210">
        <dgm:presLayoutVars>
          <dgm:chPref val="3"/>
        </dgm:presLayoutVars>
      </dgm:prSet>
      <dgm:spPr/>
    </dgm:pt>
    <dgm:pt modelId="{2F157634-D745-4B56-80E7-1E049D56561A}" type="pres">
      <dgm:prSet presAssocID="{8CB0B905-C978-44F2-9A1C-EA981F7A9ED6}" presName="rootConnector" presStyleLbl="node2" presStyleIdx="1" presStyleCnt="4"/>
      <dgm:spPr/>
    </dgm:pt>
    <dgm:pt modelId="{05E27627-0C9D-4DD6-88C4-C2B7B927F43D}" type="pres">
      <dgm:prSet presAssocID="{8CB0B905-C978-44F2-9A1C-EA981F7A9ED6}" presName="hierChild4" presStyleCnt="0"/>
      <dgm:spPr/>
    </dgm:pt>
    <dgm:pt modelId="{C9946FEE-B215-434D-8473-8F825B3638CB}" type="pres">
      <dgm:prSet presAssocID="{8CB0B905-C978-44F2-9A1C-EA981F7A9ED6}" presName="hierChild5" presStyleCnt="0"/>
      <dgm:spPr/>
    </dgm:pt>
    <dgm:pt modelId="{6C7D5F28-DDDD-4FFD-986D-A9666768710A}" type="pres">
      <dgm:prSet presAssocID="{2F7D909A-3BF1-47B9-8E84-77E9DA0048F8}" presName="Name37" presStyleLbl="parChTrans1D2" presStyleIdx="2" presStyleCnt="4"/>
      <dgm:spPr/>
    </dgm:pt>
    <dgm:pt modelId="{FB8245C1-1F77-4B06-AB1B-ADF99575CD1F}" type="pres">
      <dgm:prSet presAssocID="{1BEA4B6E-42DB-4419-A5F3-F9B9B5D4AB3B}" presName="hierRoot2" presStyleCnt="0">
        <dgm:presLayoutVars>
          <dgm:hierBranch val="init"/>
        </dgm:presLayoutVars>
      </dgm:prSet>
      <dgm:spPr/>
    </dgm:pt>
    <dgm:pt modelId="{9AB27B1F-29D6-4B0C-9B8C-63EBC3F11924}" type="pres">
      <dgm:prSet presAssocID="{1BEA4B6E-42DB-4419-A5F3-F9B9B5D4AB3B}" presName="rootComposite" presStyleCnt="0"/>
      <dgm:spPr/>
    </dgm:pt>
    <dgm:pt modelId="{EE311455-272D-4EE4-955A-455E987CDD3D}" type="pres">
      <dgm:prSet presAssocID="{1BEA4B6E-42DB-4419-A5F3-F9B9B5D4AB3B}" presName="rootText" presStyleLbl="node2" presStyleIdx="2" presStyleCnt="4" custLinFactNeighborX="868" custLinFactNeighborY="5210">
        <dgm:presLayoutVars>
          <dgm:chPref val="3"/>
        </dgm:presLayoutVars>
      </dgm:prSet>
      <dgm:spPr/>
    </dgm:pt>
    <dgm:pt modelId="{17868EB5-E12F-4896-97CF-F659FE5514FD}" type="pres">
      <dgm:prSet presAssocID="{1BEA4B6E-42DB-4419-A5F3-F9B9B5D4AB3B}" presName="rootConnector" presStyleLbl="node2" presStyleIdx="2" presStyleCnt="4"/>
      <dgm:spPr/>
    </dgm:pt>
    <dgm:pt modelId="{44042A62-ECC0-4A71-B2CF-2D941796F7F7}" type="pres">
      <dgm:prSet presAssocID="{1BEA4B6E-42DB-4419-A5F3-F9B9B5D4AB3B}" presName="hierChild4" presStyleCnt="0"/>
      <dgm:spPr/>
    </dgm:pt>
    <dgm:pt modelId="{DF325723-A50C-40B6-96E8-E16E9C5E561E}" type="pres">
      <dgm:prSet presAssocID="{1BEA4B6E-42DB-4419-A5F3-F9B9B5D4AB3B}" presName="hierChild5" presStyleCnt="0"/>
      <dgm:spPr/>
    </dgm:pt>
    <dgm:pt modelId="{8F56D0E5-69E0-409A-9AC8-3E7A8FAE6362}" type="pres">
      <dgm:prSet presAssocID="{9BD2B142-9B93-4AE2-9F52-932A9787DA46}" presName="Name37" presStyleLbl="parChTrans1D2" presStyleIdx="3" presStyleCnt="4"/>
      <dgm:spPr/>
    </dgm:pt>
    <dgm:pt modelId="{5DCF3DD2-02C4-4950-8BA6-B89A741AB476}" type="pres">
      <dgm:prSet presAssocID="{F89299F2-943F-4862-BF95-515262617F21}" presName="hierRoot2" presStyleCnt="0">
        <dgm:presLayoutVars>
          <dgm:hierBranch val="init"/>
        </dgm:presLayoutVars>
      </dgm:prSet>
      <dgm:spPr/>
    </dgm:pt>
    <dgm:pt modelId="{95831A1A-69F9-464B-AA4F-1E58549ECB8F}" type="pres">
      <dgm:prSet presAssocID="{F89299F2-943F-4862-BF95-515262617F21}" presName="rootComposite" presStyleCnt="0"/>
      <dgm:spPr/>
    </dgm:pt>
    <dgm:pt modelId="{2793A781-4E83-424D-807F-C59B6E4C7004}" type="pres">
      <dgm:prSet presAssocID="{F89299F2-943F-4862-BF95-515262617F21}" presName="rootText" presStyleLbl="node2" presStyleIdx="3" presStyleCnt="4" custLinFactNeighborX="868" custLinFactNeighborY="5210">
        <dgm:presLayoutVars>
          <dgm:chPref val="3"/>
        </dgm:presLayoutVars>
      </dgm:prSet>
      <dgm:spPr/>
    </dgm:pt>
    <dgm:pt modelId="{E9F38D0E-8B13-4E5B-A6BE-39DB4AD870ED}" type="pres">
      <dgm:prSet presAssocID="{F89299F2-943F-4862-BF95-515262617F21}" presName="rootConnector" presStyleLbl="node2" presStyleIdx="3" presStyleCnt="4"/>
      <dgm:spPr/>
    </dgm:pt>
    <dgm:pt modelId="{F4669769-157E-4DBA-B579-93FFA08B8EC3}" type="pres">
      <dgm:prSet presAssocID="{F89299F2-943F-4862-BF95-515262617F21}" presName="hierChild4" presStyleCnt="0"/>
      <dgm:spPr/>
    </dgm:pt>
    <dgm:pt modelId="{0D2DD2C4-5105-4530-B670-CF34ECFABB49}" type="pres">
      <dgm:prSet presAssocID="{F89299F2-943F-4862-BF95-515262617F21}" presName="hierChild5" presStyleCnt="0"/>
      <dgm:spPr/>
    </dgm:pt>
    <dgm:pt modelId="{F639B3EB-C784-42DF-80C0-2900BB8DBE04}" type="pres">
      <dgm:prSet presAssocID="{877C30AC-AF0A-4185-BF50-B1770470870C}" presName="hierChild3" presStyleCnt="0"/>
      <dgm:spPr/>
    </dgm:pt>
  </dgm:ptLst>
  <dgm:cxnLst>
    <dgm:cxn modelId="{B4DB1712-9BCA-46B1-B211-DA65ED80952E}" srcId="{877C30AC-AF0A-4185-BF50-B1770470870C}" destId="{8CB0B905-C978-44F2-9A1C-EA981F7A9ED6}" srcOrd="1" destOrd="0" parTransId="{6DC7CFC0-4216-4B06-B075-B66C97365971}" sibTransId="{5059F004-3D08-4903-A741-0144643A9DA4}"/>
    <dgm:cxn modelId="{ECF3F326-DB42-4E2A-B72D-035EFA49B762}" type="presOf" srcId="{CE8D6E94-C2B9-42C8-B9A9-712EFF6358FD}" destId="{B9CD52F2-BF79-4F8B-B2F8-16D5CC041BCD}" srcOrd="0" destOrd="0" presId="urn:microsoft.com/office/officeart/2005/8/layout/orgChart1"/>
    <dgm:cxn modelId="{0CD5D22D-A159-4B54-8C90-3575BBA611B0}" type="presOf" srcId="{93FEFD0F-94AA-455B-9F52-0805F298527F}" destId="{259B1873-7C03-4768-9C7F-8B188D752172}" srcOrd="0" destOrd="0" presId="urn:microsoft.com/office/officeart/2005/8/layout/orgChart1"/>
    <dgm:cxn modelId="{0ABF6E2E-B7A3-4015-86EF-0590CEC47B57}" type="presOf" srcId="{F89299F2-943F-4862-BF95-515262617F21}" destId="{E9F38D0E-8B13-4E5B-A6BE-39DB4AD870ED}" srcOrd="1" destOrd="0" presId="urn:microsoft.com/office/officeart/2005/8/layout/orgChart1"/>
    <dgm:cxn modelId="{7B3F5436-1850-448C-889F-320A539EC37D}" type="presOf" srcId="{A3E35BA1-1E4B-4D35-A3D8-B58B2980F0B4}" destId="{0E71D407-DA20-4BBF-8660-05C06AB329AF}" srcOrd="0" destOrd="0" presId="urn:microsoft.com/office/officeart/2005/8/layout/orgChart1"/>
    <dgm:cxn modelId="{D3DDCE61-D583-4C81-94C6-8CFC65D12AC5}" srcId="{525D5AA2-0125-46D7-B72D-D320C20EB4D8}" destId="{93FEFD0F-94AA-455B-9F52-0805F298527F}" srcOrd="3" destOrd="0" parTransId="{25F8C197-70EC-44FC-810C-B7D4B076F3C5}" sibTransId="{54263733-F6C5-4642-B149-4631D4B0CCFE}"/>
    <dgm:cxn modelId="{017B3A62-1A19-459F-A9E8-CBD80BC4F512}" type="presOf" srcId="{877C30AC-AF0A-4185-BF50-B1770470870C}" destId="{26C02339-144C-4262-B0AC-D2235AD5E181}" srcOrd="1" destOrd="0" presId="urn:microsoft.com/office/officeart/2005/8/layout/orgChart1"/>
    <dgm:cxn modelId="{B3CE6943-ED8A-435E-AC6F-2FE6A37210DC}" srcId="{525D5AA2-0125-46D7-B72D-D320C20EB4D8}" destId="{31E25233-A10E-424A-9214-B715F6CAA76C}" srcOrd="5" destOrd="0" parTransId="{E146D259-1A89-4789-B936-FE06D94B3903}" sibTransId="{05D3CE14-8D5E-4509-BBE1-E4D062DBDC55}"/>
    <dgm:cxn modelId="{04791566-96F4-4E9D-9393-08625A969C89}" type="presOf" srcId="{31E25233-A10E-424A-9214-B715F6CAA76C}" destId="{5C17497D-D962-4A70-922D-A50C1B23C501}" srcOrd="0" destOrd="0" presId="urn:microsoft.com/office/officeart/2005/8/layout/orgChart1"/>
    <dgm:cxn modelId="{3F2FE550-8E02-4834-A63A-1854B5124605}" type="presOf" srcId="{8426F5D6-1A74-4456-A305-9EDD3674AC36}" destId="{C31E4BE2-6859-4963-8431-2FA008A55B20}" srcOrd="0" destOrd="0" presId="urn:microsoft.com/office/officeart/2005/8/layout/orgChart1"/>
    <dgm:cxn modelId="{871CB377-B17D-412A-ABBC-D9A0FF664F33}" srcId="{525D5AA2-0125-46D7-B72D-D320C20EB4D8}" destId="{32960015-3F23-436E-9BEE-A8D98A0C3B88}" srcOrd="1" destOrd="0" parTransId="{EE0E93BA-1703-466A-8472-55D918FD9B97}" sibTransId="{AAE234DE-D2B6-416D-90CD-BEF80F0FC474}"/>
    <dgm:cxn modelId="{891F617D-2A50-4D21-8BD2-12900BD6427F}" type="presOf" srcId="{25F8C197-70EC-44FC-810C-B7D4B076F3C5}" destId="{603BE515-D56F-499D-8F78-148E98274ECD}" srcOrd="0" destOrd="0" presId="urn:microsoft.com/office/officeart/2005/8/layout/orgChart1"/>
    <dgm:cxn modelId="{C0EB9383-4B4B-4548-844F-F45F131B118C}" type="presOf" srcId="{93FEFD0F-94AA-455B-9F52-0805F298527F}" destId="{09F10FFD-30B8-445C-BD0A-987789ADF3CA}" srcOrd="1" destOrd="0" presId="urn:microsoft.com/office/officeart/2005/8/layout/orgChart1"/>
    <dgm:cxn modelId="{5605AA85-305E-419E-A557-3B8EBE5B1DE8}" type="presOf" srcId="{8CB0B905-C978-44F2-9A1C-EA981F7A9ED6}" destId="{0C002EAA-EE04-44B1-B8E7-183F873565C5}" srcOrd="0" destOrd="0" presId="urn:microsoft.com/office/officeart/2005/8/layout/orgChart1"/>
    <dgm:cxn modelId="{61500791-6C70-4706-A516-61CE058237F6}" type="presOf" srcId="{8CB0B905-C978-44F2-9A1C-EA981F7A9ED6}" destId="{2F157634-D745-4B56-80E7-1E049D56561A}" srcOrd="1" destOrd="0" presId="urn:microsoft.com/office/officeart/2005/8/layout/orgChart1"/>
    <dgm:cxn modelId="{6D357A98-3978-4732-8DA0-675CB2B57B66}" type="presOf" srcId="{1BEA4B6E-42DB-4419-A5F3-F9B9B5D4AB3B}" destId="{17868EB5-E12F-4896-97CF-F659FE5514FD}" srcOrd="1" destOrd="0" presId="urn:microsoft.com/office/officeart/2005/8/layout/orgChart1"/>
    <dgm:cxn modelId="{7AA6DF9A-3FDE-46E9-AF74-07A38A51A02C}" type="presOf" srcId="{9BD2B142-9B93-4AE2-9F52-932A9787DA46}" destId="{8F56D0E5-69E0-409A-9AC8-3E7A8FAE6362}" srcOrd="0" destOrd="0" presId="urn:microsoft.com/office/officeart/2005/8/layout/orgChart1"/>
    <dgm:cxn modelId="{3D83889C-1EEF-41E4-984E-32313433E7E3}" type="presOf" srcId="{2F7D909A-3BF1-47B9-8E84-77E9DA0048F8}" destId="{6C7D5F28-DDDD-4FFD-986D-A9666768710A}" srcOrd="0" destOrd="0" presId="urn:microsoft.com/office/officeart/2005/8/layout/orgChart1"/>
    <dgm:cxn modelId="{6485E4A8-811B-4C85-9FCA-1D2A8DE4DCE7}" type="presOf" srcId="{E8389A17-E82D-49B5-84DE-76BAF91A6832}" destId="{52D086B2-7C51-4017-8EA6-843F3B3DC9BA}" srcOrd="0" destOrd="0" presId="urn:microsoft.com/office/officeart/2005/8/layout/orgChart1"/>
    <dgm:cxn modelId="{34CAABA9-1A2E-4D39-A6DB-D2DA26EF3641}" srcId="{525D5AA2-0125-46D7-B72D-D320C20EB4D8}" destId="{CE8D6E94-C2B9-42C8-B9A9-712EFF6358FD}" srcOrd="2" destOrd="0" parTransId="{E8389A17-E82D-49B5-84DE-76BAF91A6832}" sibTransId="{59494458-68C2-4E3E-A3C9-6BEF617E3DF9}"/>
    <dgm:cxn modelId="{94F81AB1-8CD7-446E-BA86-77F1B5AE1D34}" srcId="{877C30AC-AF0A-4185-BF50-B1770470870C}" destId="{525D5AA2-0125-46D7-B72D-D320C20EB4D8}" srcOrd="0" destOrd="0" parTransId="{8426F5D6-1A74-4456-A305-9EDD3674AC36}" sibTransId="{195D97DB-6830-4ED4-BA69-DB897F204475}"/>
    <dgm:cxn modelId="{64BA8DB2-CC40-4B97-B11C-F24A5919A6D4}" type="presOf" srcId="{6DC7CFC0-4216-4B06-B075-B66C97365971}" destId="{4D5D2630-4D95-4B08-B647-B1B159291EB5}" srcOrd="0" destOrd="0" presId="urn:microsoft.com/office/officeart/2005/8/layout/orgChart1"/>
    <dgm:cxn modelId="{ADE656B7-5860-4476-932C-57B222A4FEC9}" srcId="{8501CF7F-CF39-4AC0-AAAD-FCC695865484}" destId="{877C30AC-AF0A-4185-BF50-B1770470870C}" srcOrd="0" destOrd="0" parTransId="{C45B4DAC-0C84-433D-8DE2-D2B0F3817EF9}" sibTransId="{02F2F079-B87D-4A37-AA39-A6510BD812B8}"/>
    <dgm:cxn modelId="{8B0D06BA-DD5C-4D1C-A23F-A4A0D18CF7A3}" type="presOf" srcId="{A3E35BA1-1E4B-4D35-A3D8-B58B2980F0B4}" destId="{F244C62F-638D-4992-A3D7-5C02A9CCCB62}" srcOrd="1" destOrd="0" presId="urn:microsoft.com/office/officeart/2005/8/layout/orgChart1"/>
    <dgm:cxn modelId="{101663BB-2FE6-4A17-A579-0D81CED93F45}" srcId="{525D5AA2-0125-46D7-B72D-D320C20EB4D8}" destId="{A3E35BA1-1E4B-4D35-A3D8-B58B2980F0B4}" srcOrd="0" destOrd="0" parTransId="{D7776831-8A2C-4C2B-A70E-5542670520B5}" sibTransId="{9BDB3AEE-C7E2-4FE3-8025-158BF7474B69}"/>
    <dgm:cxn modelId="{EEA5C8C2-FDEB-493A-A007-F387FD45441B}" type="presOf" srcId="{E146D259-1A89-4789-B936-FE06D94B3903}" destId="{53876BC7-0072-4D19-9098-D66E3B9D647A}" srcOrd="0" destOrd="0" presId="urn:microsoft.com/office/officeart/2005/8/layout/orgChart1"/>
    <dgm:cxn modelId="{373DD3C2-7985-479A-B313-148782534DFC}" type="presOf" srcId="{F89299F2-943F-4862-BF95-515262617F21}" destId="{2793A781-4E83-424D-807F-C59B6E4C7004}" srcOrd="0" destOrd="0" presId="urn:microsoft.com/office/officeart/2005/8/layout/orgChart1"/>
    <dgm:cxn modelId="{1EC96ECC-DC1E-4876-8637-315D994F1D9F}" type="presOf" srcId="{EE0E93BA-1703-466A-8472-55D918FD9B97}" destId="{258D235A-E01F-4646-857D-E10B161F6C38}" srcOrd="0" destOrd="0" presId="urn:microsoft.com/office/officeart/2005/8/layout/orgChart1"/>
    <dgm:cxn modelId="{446CE9D0-3D27-4C48-86A7-A47B2EE4C6DE}" type="presOf" srcId="{31E25233-A10E-424A-9214-B715F6CAA76C}" destId="{072663E2-E50D-4758-85C0-1ADA4A90D523}" srcOrd="1" destOrd="0" presId="urn:microsoft.com/office/officeart/2005/8/layout/orgChart1"/>
    <dgm:cxn modelId="{867535D1-B05C-4DEE-BF75-67A4B79BAB55}" srcId="{877C30AC-AF0A-4185-BF50-B1770470870C}" destId="{F89299F2-943F-4862-BF95-515262617F21}" srcOrd="3" destOrd="0" parTransId="{9BD2B142-9B93-4AE2-9F52-932A9787DA46}" sibTransId="{44F2698A-9F05-48AA-83CA-69C2E97B96E8}"/>
    <dgm:cxn modelId="{C6A222D3-2E95-4FDC-8306-889EF71EB440}" type="presOf" srcId="{1B0E4C5A-819E-4484-B39B-5000D3DD8BC2}" destId="{4D983420-EA61-46E7-A72D-223EB8FA6927}" srcOrd="0" destOrd="0" presId="urn:microsoft.com/office/officeart/2005/8/layout/orgChart1"/>
    <dgm:cxn modelId="{D57912D7-6ECD-4507-8DBD-6F762B9ED0A3}" type="presOf" srcId="{D7776831-8A2C-4C2B-A70E-5542670520B5}" destId="{75FFABF0-3908-48AD-82AD-54563D073329}" srcOrd="0" destOrd="0" presId="urn:microsoft.com/office/officeart/2005/8/layout/orgChart1"/>
    <dgm:cxn modelId="{163A81DA-FC5D-439A-A6FD-B12871E857D1}" type="presOf" srcId="{877C30AC-AF0A-4185-BF50-B1770470870C}" destId="{97C61CF5-4269-46F0-86E9-1D12E4227DEC}" srcOrd="0" destOrd="0" presId="urn:microsoft.com/office/officeart/2005/8/layout/orgChart1"/>
    <dgm:cxn modelId="{E39095DA-2CE7-4E56-8E1A-2844A49EB6D6}" srcId="{877C30AC-AF0A-4185-BF50-B1770470870C}" destId="{1BEA4B6E-42DB-4419-A5F3-F9B9B5D4AB3B}" srcOrd="2" destOrd="0" parTransId="{2F7D909A-3BF1-47B9-8E84-77E9DA0048F8}" sibTransId="{6946BF0A-E8E8-4F1F-A9C0-69C9AE240422}"/>
    <dgm:cxn modelId="{F48FA6E3-3080-42B0-ADBB-D458D17C727B}" type="presOf" srcId="{525D5AA2-0125-46D7-B72D-D320C20EB4D8}" destId="{E1969D04-6142-48D8-8B92-3303E03C1607}" srcOrd="1" destOrd="0" presId="urn:microsoft.com/office/officeart/2005/8/layout/orgChart1"/>
    <dgm:cxn modelId="{34FDBDEA-DC97-44C9-96C5-509941E5E9CB}" type="presOf" srcId="{525D5AA2-0125-46D7-B72D-D320C20EB4D8}" destId="{4AB43F8A-80ED-4BF1-9984-7C367840E8B3}" srcOrd="0" destOrd="0" presId="urn:microsoft.com/office/officeart/2005/8/layout/orgChart1"/>
    <dgm:cxn modelId="{6123DDEE-8504-4D43-826C-160B76E54E2E}" type="presOf" srcId="{1BEA4B6E-42DB-4419-A5F3-F9B9B5D4AB3B}" destId="{EE311455-272D-4EE4-955A-455E987CDD3D}" srcOrd="0" destOrd="0" presId="urn:microsoft.com/office/officeart/2005/8/layout/orgChart1"/>
    <dgm:cxn modelId="{CCA70AF1-04AE-41D5-AA9C-9830B5A7711B}" type="presOf" srcId="{8501CF7F-CF39-4AC0-AAAD-FCC695865484}" destId="{550B10F3-A981-4752-B0BF-D6FE6903CBB6}" srcOrd="0" destOrd="0" presId="urn:microsoft.com/office/officeart/2005/8/layout/orgChart1"/>
    <dgm:cxn modelId="{57047FF1-F8EA-4727-AFD4-6EEC4C54B5D7}" type="presOf" srcId="{F4EFE11F-1203-4966-ACA4-6113AF3374BE}" destId="{6B9FC600-E824-42ED-96AD-95BE4331051F}" srcOrd="0" destOrd="0" presId="urn:microsoft.com/office/officeart/2005/8/layout/orgChart1"/>
    <dgm:cxn modelId="{0B5CB1F2-58FB-47FD-8C0E-00AFFA083649}" type="presOf" srcId="{32960015-3F23-436E-9BEE-A8D98A0C3B88}" destId="{470C29D8-F3D2-40AD-9171-758B963313F5}" srcOrd="0" destOrd="0" presId="urn:microsoft.com/office/officeart/2005/8/layout/orgChart1"/>
    <dgm:cxn modelId="{88D165F3-2BBB-42DB-A618-2DF082A71C73}" type="presOf" srcId="{CE8D6E94-C2B9-42C8-B9A9-712EFF6358FD}" destId="{4929C27E-66D4-40DA-8FAA-C64C7BC4177A}" srcOrd="1" destOrd="0" presId="urn:microsoft.com/office/officeart/2005/8/layout/orgChart1"/>
    <dgm:cxn modelId="{E788A6F4-26DC-42DC-BCEE-264031153909}" srcId="{525D5AA2-0125-46D7-B72D-D320C20EB4D8}" destId="{1B0E4C5A-819E-4484-B39B-5000D3DD8BC2}" srcOrd="4" destOrd="0" parTransId="{F4EFE11F-1203-4966-ACA4-6113AF3374BE}" sibTransId="{C17FE650-934C-47CD-AA01-1E408C165DAB}"/>
    <dgm:cxn modelId="{88561FFB-3358-4516-AA62-34D02AD9A025}" type="presOf" srcId="{1B0E4C5A-819E-4484-B39B-5000D3DD8BC2}" destId="{985A85CA-080C-4022-8944-BC207ED5B43B}" srcOrd="1" destOrd="0" presId="urn:microsoft.com/office/officeart/2005/8/layout/orgChart1"/>
    <dgm:cxn modelId="{0E3266FD-36D9-4DBE-9788-F46ADADDA564}" type="presOf" srcId="{32960015-3F23-436E-9BEE-A8D98A0C3B88}" destId="{71593A02-3C52-4BD4-91F9-EC4A7D80E3A6}" srcOrd="1" destOrd="0" presId="urn:microsoft.com/office/officeart/2005/8/layout/orgChart1"/>
    <dgm:cxn modelId="{9AC2A58F-B258-4EB3-A17D-EFEE17783C7A}" type="presParOf" srcId="{550B10F3-A981-4752-B0BF-D6FE6903CBB6}" destId="{78E41700-10FD-481A-A4E8-EC94E5E03F10}" srcOrd="0" destOrd="0" presId="urn:microsoft.com/office/officeart/2005/8/layout/orgChart1"/>
    <dgm:cxn modelId="{BB1180CC-D3CA-42E0-BB26-70EE9475163D}" type="presParOf" srcId="{78E41700-10FD-481A-A4E8-EC94E5E03F10}" destId="{C56A437F-E76B-421C-A33D-E3EDA25F70A4}" srcOrd="0" destOrd="0" presId="urn:microsoft.com/office/officeart/2005/8/layout/orgChart1"/>
    <dgm:cxn modelId="{599265A0-74E5-4C67-B315-DDE8381F8494}" type="presParOf" srcId="{C56A437F-E76B-421C-A33D-E3EDA25F70A4}" destId="{97C61CF5-4269-46F0-86E9-1D12E4227DEC}" srcOrd="0" destOrd="0" presId="urn:microsoft.com/office/officeart/2005/8/layout/orgChart1"/>
    <dgm:cxn modelId="{8540610C-5571-4225-9564-47794F8C1B03}" type="presParOf" srcId="{C56A437F-E76B-421C-A33D-E3EDA25F70A4}" destId="{26C02339-144C-4262-B0AC-D2235AD5E181}" srcOrd="1" destOrd="0" presId="urn:microsoft.com/office/officeart/2005/8/layout/orgChart1"/>
    <dgm:cxn modelId="{E96957B4-CEC7-409D-A41F-5550FEB4A7B7}" type="presParOf" srcId="{78E41700-10FD-481A-A4E8-EC94E5E03F10}" destId="{5D5EEE59-D72E-4C04-8EFA-0BD6755FC34E}" srcOrd="1" destOrd="0" presId="urn:microsoft.com/office/officeart/2005/8/layout/orgChart1"/>
    <dgm:cxn modelId="{AD865058-EECE-4993-A344-E4A132E3DB65}" type="presParOf" srcId="{5D5EEE59-D72E-4C04-8EFA-0BD6755FC34E}" destId="{C31E4BE2-6859-4963-8431-2FA008A55B20}" srcOrd="0" destOrd="0" presId="urn:microsoft.com/office/officeart/2005/8/layout/orgChart1"/>
    <dgm:cxn modelId="{85110E71-064A-486A-8E1A-47DD22C94307}" type="presParOf" srcId="{5D5EEE59-D72E-4C04-8EFA-0BD6755FC34E}" destId="{D805CDED-0554-4090-B697-EA031625C245}" srcOrd="1" destOrd="0" presId="urn:microsoft.com/office/officeart/2005/8/layout/orgChart1"/>
    <dgm:cxn modelId="{1D8A3094-0783-4E43-9AEA-612A59C14A9A}" type="presParOf" srcId="{D805CDED-0554-4090-B697-EA031625C245}" destId="{682FE0BE-E773-47E0-9FA9-36F4580371BF}" srcOrd="0" destOrd="0" presId="urn:microsoft.com/office/officeart/2005/8/layout/orgChart1"/>
    <dgm:cxn modelId="{C7D2CC99-4D7A-4A7A-9F2F-AA770C28100C}" type="presParOf" srcId="{682FE0BE-E773-47E0-9FA9-36F4580371BF}" destId="{4AB43F8A-80ED-4BF1-9984-7C367840E8B3}" srcOrd="0" destOrd="0" presId="urn:microsoft.com/office/officeart/2005/8/layout/orgChart1"/>
    <dgm:cxn modelId="{152F0E64-D446-4411-86F2-021FF061BAC6}" type="presParOf" srcId="{682FE0BE-E773-47E0-9FA9-36F4580371BF}" destId="{E1969D04-6142-48D8-8B92-3303E03C1607}" srcOrd="1" destOrd="0" presId="urn:microsoft.com/office/officeart/2005/8/layout/orgChart1"/>
    <dgm:cxn modelId="{CBB8E3D7-398C-4D42-A22B-5E64D8829FCB}" type="presParOf" srcId="{D805CDED-0554-4090-B697-EA031625C245}" destId="{744107F2-CD8F-4CD2-B4B2-76EBD10948C4}" srcOrd="1" destOrd="0" presId="urn:microsoft.com/office/officeart/2005/8/layout/orgChart1"/>
    <dgm:cxn modelId="{5E16D7FE-38FD-40EE-8B3A-3CFE3A12F9E6}" type="presParOf" srcId="{744107F2-CD8F-4CD2-B4B2-76EBD10948C4}" destId="{75FFABF0-3908-48AD-82AD-54563D073329}" srcOrd="0" destOrd="0" presId="urn:microsoft.com/office/officeart/2005/8/layout/orgChart1"/>
    <dgm:cxn modelId="{33C94462-E8D0-48C2-94B1-229B7693663F}" type="presParOf" srcId="{744107F2-CD8F-4CD2-B4B2-76EBD10948C4}" destId="{27A30909-C42C-4A37-8C76-C56D84F9F438}" srcOrd="1" destOrd="0" presId="urn:microsoft.com/office/officeart/2005/8/layout/orgChart1"/>
    <dgm:cxn modelId="{56C2B1CA-68FF-4305-9C9D-9102F050D7AA}" type="presParOf" srcId="{27A30909-C42C-4A37-8C76-C56D84F9F438}" destId="{3F780F53-9CD7-4267-AD8E-82CFE84563B6}" srcOrd="0" destOrd="0" presId="urn:microsoft.com/office/officeart/2005/8/layout/orgChart1"/>
    <dgm:cxn modelId="{E6EBAD0B-2DDB-49E2-96D4-6492A9DC8B3B}" type="presParOf" srcId="{3F780F53-9CD7-4267-AD8E-82CFE84563B6}" destId="{0E71D407-DA20-4BBF-8660-05C06AB329AF}" srcOrd="0" destOrd="0" presId="urn:microsoft.com/office/officeart/2005/8/layout/orgChart1"/>
    <dgm:cxn modelId="{2A44A80E-1859-4AC3-8C91-6604D71F5462}" type="presParOf" srcId="{3F780F53-9CD7-4267-AD8E-82CFE84563B6}" destId="{F244C62F-638D-4992-A3D7-5C02A9CCCB62}" srcOrd="1" destOrd="0" presId="urn:microsoft.com/office/officeart/2005/8/layout/orgChart1"/>
    <dgm:cxn modelId="{E83C6DC3-B1F3-4EA3-864E-55F27BD99B8D}" type="presParOf" srcId="{27A30909-C42C-4A37-8C76-C56D84F9F438}" destId="{B3A03FCF-245C-4062-BA67-71EFFEFD21B6}" srcOrd="1" destOrd="0" presId="urn:microsoft.com/office/officeart/2005/8/layout/orgChart1"/>
    <dgm:cxn modelId="{E1ACDB52-2706-47FD-B6BD-C92E4948D1D4}" type="presParOf" srcId="{27A30909-C42C-4A37-8C76-C56D84F9F438}" destId="{6C4C8AA4-78BD-45F1-AFE4-A3ED6FF91E23}" srcOrd="2" destOrd="0" presId="urn:microsoft.com/office/officeart/2005/8/layout/orgChart1"/>
    <dgm:cxn modelId="{2DDBFF79-0679-462B-A1A9-AD482FE22357}" type="presParOf" srcId="{744107F2-CD8F-4CD2-B4B2-76EBD10948C4}" destId="{258D235A-E01F-4646-857D-E10B161F6C38}" srcOrd="2" destOrd="0" presId="urn:microsoft.com/office/officeart/2005/8/layout/orgChart1"/>
    <dgm:cxn modelId="{368A8C35-B14B-44A7-BCC1-A27A9CB4C1A3}" type="presParOf" srcId="{744107F2-CD8F-4CD2-B4B2-76EBD10948C4}" destId="{E1E6C7F0-1349-4DD9-B591-503C0D19B480}" srcOrd="3" destOrd="0" presId="urn:microsoft.com/office/officeart/2005/8/layout/orgChart1"/>
    <dgm:cxn modelId="{6560B57B-99A8-448C-A5A7-3544A67783FC}" type="presParOf" srcId="{E1E6C7F0-1349-4DD9-B591-503C0D19B480}" destId="{7DF4D973-CB36-494F-A65F-CF198BFAC5C7}" srcOrd="0" destOrd="0" presId="urn:microsoft.com/office/officeart/2005/8/layout/orgChart1"/>
    <dgm:cxn modelId="{EFB73B6E-7025-4E1F-9AFE-1C56E42B1404}" type="presParOf" srcId="{7DF4D973-CB36-494F-A65F-CF198BFAC5C7}" destId="{470C29D8-F3D2-40AD-9171-758B963313F5}" srcOrd="0" destOrd="0" presId="urn:microsoft.com/office/officeart/2005/8/layout/orgChart1"/>
    <dgm:cxn modelId="{A9864C0A-B8FE-4BD6-8513-4DC509692C18}" type="presParOf" srcId="{7DF4D973-CB36-494F-A65F-CF198BFAC5C7}" destId="{71593A02-3C52-4BD4-91F9-EC4A7D80E3A6}" srcOrd="1" destOrd="0" presId="urn:microsoft.com/office/officeart/2005/8/layout/orgChart1"/>
    <dgm:cxn modelId="{8CC0508E-8BA8-4CEE-A733-A3170B594779}" type="presParOf" srcId="{E1E6C7F0-1349-4DD9-B591-503C0D19B480}" destId="{F83100D9-59AD-437B-8505-A3747607354E}" srcOrd="1" destOrd="0" presId="urn:microsoft.com/office/officeart/2005/8/layout/orgChart1"/>
    <dgm:cxn modelId="{A80A1A51-12F5-4303-BE19-D75B62697129}" type="presParOf" srcId="{E1E6C7F0-1349-4DD9-B591-503C0D19B480}" destId="{E5572CF9-F1A0-4FDA-9E0A-0155BED46A74}" srcOrd="2" destOrd="0" presId="urn:microsoft.com/office/officeart/2005/8/layout/orgChart1"/>
    <dgm:cxn modelId="{866555BF-79A5-4CD0-B3C6-132444EF8C4D}" type="presParOf" srcId="{744107F2-CD8F-4CD2-B4B2-76EBD10948C4}" destId="{52D086B2-7C51-4017-8EA6-843F3B3DC9BA}" srcOrd="4" destOrd="0" presId="urn:microsoft.com/office/officeart/2005/8/layout/orgChart1"/>
    <dgm:cxn modelId="{1579660F-FC13-48AE-9805-CD89E4B68821}" type="presParOf" srcId="{744107F2-CD8F-4CD2-B4B2-76EBD10948C4}" destId="{F2D04090-9C4D-4A8A-AEF8-1453D5357FAB}" srcOrd="5" destOrd="0" presId="urn:microsoft.com/office/officeart/2005/8/layout/orgChart1"/>
    <dgm:cxn modelId="{AAF60633-EE3C-4072-AFC5-9C77E921D718}" type="presParOf" srcId="{F2D04090-9C4D-4A8A-AEF8-1453D5357FAB}" destId="{07050AD3-09CA-4F60-9D3B-2AEABF94B112}" srcOrd="0" destOrd="0" presId="urn:microsoft.com/office/officeart/2005/8/layout/orgChart1"/>
    <dgm:cxn modelId="{9D4BB560-2F83-4FFC-9B4E-0811271BDBB9}" type="presParOf" srcId="{07050AD3-09CA-4F60-9D3B-2AEABF94B112}" destId="{B9CD52F2-BF79-4F8B-B2F8-16D5CC041BCD}" srcOrd="0" destOrd="0" presId="urn:microsoft.com/office/officeart/2005/8/layout/orgChart1"/>
    <dgm:cxn modelId="{E96DB82E-7172-4BE0-A8CE-F5304E9DB0AB}" type="presParOf" srcId="{07050AD3-09CA-4F60-9D3B-2AEABF94B112}" destId="{4929C27E-66D4-40DA-8FAA-C64C7BC4177A}" srcOrd="1" destOrd="0" presId="urn:microsoft.com/office/officeart/2005/8/layout/orgChart1"/>
    <dgm:cxn modelId="{F983ED9A-B380-44E5-ADCA-5AFC9FF12F6A}" type="presParOf" srcId="{F2D04090-9C4D-4A8A-AEF8-1453D5357FAB}" destId="{2933996E-179E-44B9-9D94-D8800D872BF5}" srcOrd="1" destOrd="0" presId="urn:microsoft.com/office/officeart/2005/8/layout/orgChart1"/>
    <dgm:cxn modelId="{4AF1EBC8-3F03-445E-86AB-4ACD34EC27BB}" type="presParOf" srcId="{F2D04090-9C4D-4A8A-AEF8-1453D5357FAB}" destId="{AD7EDD92-BA00-4BCA-AABC-63F841146FF8}" srcOrd="2" destOrd="0" presId="urn:microsoft.com/office/officeart/2005/8/layout/orgChart1"/>
    <dgm:cxn modelId="{DD187C74-90E4-47F3-BD74-4930759C6AB3}" type="presParOf" srcId="{744107F2-CD8F-4CD2-B4B2-76EBD10948C4}" destId="{603BE515-D56F-499D-8F78-148E98274ECD}" srcOrd="6" destOrd="0" presId="urn:microsoft.com/office/officeart/2005/8/layout/orgChart1"/>
    <dgm:cxn modelId="{2673FE31-6117-470C-A34B-3E3B2D1F9066}" type="presParOf" srcId="{744107F2-CD8F-4CD2-B4B2-76EBD10948C4}" destId="{9E8AAE28-DDD8-4BF9-811E-8A5AAC93DC08}" srcOrd="7" destOrd="0" presId="urn:microsoft.com/office/officeart/2005/8/layout/orgChart1"/>
    <dgm:cxn modelId="{1834F6E2-522A-4EE2-95F7-5736C0002151}" type="presParOf" srcId="{9E8AAE28-DDD8-4BF9-811E-8A5AAC93DC08}" destId="{8C837E74-769F-4951-8CAD-BC4721CB81DF}" srcOrd="0" destOrd="0" presId="urn:microsoft.com/office/officeart/2005/8/layout/orgChart1"/>
    <dgm:cxn modelId="{9D531CDC-6D7F-4378-A12B-32E947CD01CD}" type="presParOf" srcId="{8C837E74-769F-4951-8CAD-BC4721CB81DF}" destId="{259B1873-7C03-4768-9C7F-8B188D752172}" srcOrd="0" destOrd="0" presId="urn:microsoft.com/office/officeart/2005/8/layout/orgChart1"/>
    <dgm:cxn modelId="{15ADEDA3-A27B-412B-B7F8-23D209FFCB25}" type="presParOf" srcId="{8C837E74-769F-4951-8CAD-BC4721CB81DF}" destId="{09F10FFD-30B8-445C-BD0A-987789ADF3CA}" srcOrd="1" destOrd="0" presId="urn:microsoft.com/office/officeart/2005/8/layout/orgChart1"/>
    <dgm:cxn modelId="{5A6E404E-1B0F-4557-836F-C2DD57170F67}" type="presParOf" srcId="{9E8AAE28-DDD8-4BF9-811E-8A5AAC93DC08}" destId="{AF2B2247-6E5C-4685-8AB5-B069391066BE}" srcOrd="1" destOrd="0" presId="urn:microsoft.com/office/officeart/2005/8/layout/orgChart1"/>
    <dgm:cxn modelId="{13DB9683-A229-4409-B7E1-4DEA2A077E74}" type="presParOf" srcId="{9E8AAE28-DDD8-4BF9-811E-8A5AAC93DC08}" destId="{E82CF5A4-CB88-45DE-B436-3F97A55244BE}" srcOrd="2" destOrd="0" presId="urn:microsoft.com/office/officeart/2005/8/layout/orgChart1"/>
    <dgm:cxn modelId="{518396FE-D366-4608-BEE4-6B2C852DF1A3}" type="presParOf" srcId="{744107F2-CD8F-4CD2-B4B2-76EBD10948C4}" destId="{6B9FC600-E824-42ED-96AD-95BE4331051F}" srcOrd="8" destOrd="0" presId="urn:microsoft.com/office/officeart/2005/8/layout/orgChart1"/>
    <dgm:cxn modelId="{482F98AD-E64D-4A3C-911A-192F1A5C4DD6}" type="presParOf" srcId="{744107F2-CD8F-4CD2-B4B2-76EBD10948C4}" destId="{A93A5B5E-D055-4766-8782-A3CCDE4A023D}" srcOrd="9" destOrd="0" presId="urn:microsoft.com/office/officeart/2005/8/layout/orgChart1"/>
    <dgm:cxn modelId="{6B3FCB95-8E16-4EEA-970C-EE88EC21D14A}" type="presParOf" srcId="{A93A5B5E-D055-4766-8782-A3CCDE4A023D}" destId="{17C88265-F458-4426-83B2-2CB8C7BF622A}" srcOrd="0" destOrd="0" presId="urn:microsoft.com/office/officeart/2005/8/layout/orgChart1"/>
    <dgm:cxn modelId="{975E38AE-0651-4398-A954-810E6A13E7B9}" type="presParOf" srcId="{17C88265-F458-4426-83B2-2CB8C7BF622A}" destId="{4D983420-EA61-46E7-A72D-223EB8FA6927}" srcOrd="0" destOrd="0" presId="urn:microsoft.com/office/officeart/2005/8/layout/orgChart1"/>
    <dgm:cxn modelId="{47FEA672-B181-481B-88FE-47C2E23C074D}" type="presParOf" srcId="{17C88265-F458-4426-83B2-2CB8C7BF622A}" destId="{985A85CA-080C-4022-8944-BC207ED5B43B}" srcOrd="1" destOrd="0" presId="urn:microsoft.com/office/officeart/2005/8/layout/orgChart1"/>
    <dgm:cxn modelId="{81F81FC5-B362-45E2-BE6E-8941398ACA64}" type="presParOf" srcId="{A93A5B5E-D055-4766-8782-A3CCDE4A023D}" destId="{D3392710-98AA-47B0-9AB3-A9464C5620E0}" srcOrd="1" destOrd="0" presId="urn:microsoft.com/office/officeart/2005/8/layout/orgChart1"/>
    <dgm:cxn modelId="{705D9199-FCAA-4382-90D4-EB37A552FC44}" type="presParOf" srcId="{A93A5B5E-D055-4766-8782-A3CCDE4A023D}" destId="{FDF537BD-84A3-4772-AE8A-38D5531FB412}" srcOrd="2" destOrd="0" presId="urn:microsoft.com/office/officeart/2005/8/layout/orgChart1"/>
    <dgm:cxn modelId="{9F17F018-634A-48B6-87AE-8E32F8A2C979}" type="presParOf" srcId="{744107F2-CD8F-4CD2-B4B2-76EBD10948C4}" destId="{53876BC7-0072-4D19-9098-D66E3B9D647A}" srcOrd="10" destOrd="0" presId="urn:microsoft.com/office/officeart/2005/8/layout/orgChart1"/>
    <dgm:cxn modelId="{52DC4C85-4BD6-45BA-9BD9-7997DB02DA9D}" type="presParOf" srcId="{744107F2-CD8F-4CD2-B4B2-76EBD10948C4}" destId="{F7D9AD19-377A-4017-86EC-41F4A4EC0225}" srcOrd="11" destOrd="0" presId="urn:microsoft.com/office/officeart/2005/8/layout/orgChart1"/>
    <dgm:cxn modelId="{0FD65913-29E4-468F-8852-15AFD14F4A01}" type="presParOf" srcId="{F7D9AD19-377A-4017-86EC-41F4A4EC0225}" destId="{1847E7D1-B347-4A47-8C43-D529C20C5095}" srcOrd="0" destOrd="0" presId="urn:microsoft.com/office/officeart/2005/8/layout/orgChart1"/>
    <dgm:cxn modelId="{91C39878-452C-4BF1-80BA-683EBC2DBCDA}" type="presParOf" srcId="{1847E7D1-B347-4A47-8C43-D529C20C5095}" destId="{5C17497D-D962-4A70-922D-A50C1B23C501}" srcOrd="0" destOrd="0" presId="urn:microsoft.com/office/officeart/2005/8/layout/orgChart1"/>
    <dgm:cxn modelId="{247000DE-50C2-42F9-BEEE-373C28397FCF}" type="presParOf" srcId="{1847E7D1-B347-4A47-8C43-D529C20C5095}" destId="{072663E2-E50D-4758-85C0-1ADA4A90D523}" srcOrd="1" destOrd="0" presId="urn:microsoft.com/office/officeart/2005/8/layout/orgChart1"/>
    <dgm:cxn modelId="{92D22339-6479-4928-AD27-508C54593170}" type="presParOf" srcId="{F7D9AD19-377A-4017-86EC-41F4A4EC0225}" destId="{5B4C2192-50FC-4758-9F87-875F1F2D82C0}" srcOrd="1" destOrd="0" presId="urn:microsoft.com/office/officeart/2005/8/layout/orgChart1"/>
    <dgm:cxn modelId="{DCAB09A9-C628-407B-B72F-FBCF284B7317}" type="presParOf" srcId="{F7D9AD19-377A-4017-86EC-41F4A4EC0225}" destId="{8E2B0BE0-1402-4A7F-B9D8-DA095E66E172}" srcOrd="2" destOrd="0" presId="urn:microsoft.com/office/officeart/2005/8/layout/orgChart1"/>
    <dgm:cxn modelId="{FFDA7F88-C3B3-4B19-BD76-CBE7915C67F6}" type="presParOf" srcId="{D805CDED-0554-4090-B697-EA031625C245}" destId="{48002BB7-4B24-4840-8CE8-1D3E38CD796A}" srcOrd="2" destOrd="0" presId="urn:microsoft.com/office/officeart/2005/8/layout/orgChart1"/>
    <dgm:cxn modelId="{7CBD488E-9B03-4D9C-B574-E97A017A4AFD}" type="presParOf" srcId="{5D5EEE59-D72E-4C04-8EFA-0BD6755FC34E}" destId="{4D5D2630-4D95-4B08-B647-B1B159291EB5}" srcOrd="2" destOrd="0" presId="urn:microsoft.com/office/officeart/2005/8/layout/orgChart1"/>
    <dgm:cxn modelId="{B4A16A11-7AA9-438E-9B05-06B3E45BB569}" type="presParOf" srcId="{5D5EEE59-D72E-4C04-8EFA-0BD6755FC34E}" destId="{B1D0DE9E-5B74-41FD-9557-A676452764C4}" srcOrd="3" destOrd="0" presId="urn:microsoft.com/office/officeart/2005/8/layout/orgChart1"/>
    <dgm:cxn modelId="{DBB3BAE4-AD2B-4B28-96D9-22C8EC0ED09D}" type="presParOf" srcId="{B1D0DE9E-5B74-41FD-9557-A676452764C4}" destId="{A9024931-F090-4E8C-A8CB-F0DC597B94B7}" srcOrd="0" destOrd="0" presId="urn:microsoft.com/office/officeart/2005/8/layout/orgChart1"/>
    <dgm:cxn modelId="{50CB88B1-8C1B-4FD4-B39A-A8E93D9755F8}" type="presParOf" srcId="{A9024931-F090-4E8C-A8CB-F0DC597B94B7}" destId="{0C002EAA-EE04-44B1-B8E7-183F873565C5}" srcOrd="0" destOrd="0" presId="urn:microsoft.com/office/officeart/2005/8/layout/orgChart1"/>
    <dgm:cxn modelId="{9A268905-533A-477A-80B8-12DE3C2AE0B3}" type="presParOf" srcId="{A9024931-F090-4E8C-A8CB-F0DC597B94B7}" destId="{2F157634-D745-4B56-80E7-1E049D56561A}" srcOrd="1" destOrd="0" presId="urn:microsoft.com/office/officeart/2005/8/layout/orgChart1"/>
    <dgm:cxn modelId="{F4104075-154A-4ADE-A34D-76D64D59FE8E}" type="presParOf" srcId="{B1D0DE9E-5B74-41FD-9557-A676452764C4}" destId="{05E27627-0C9D-4DD6-88C4-C2B7B927F43D}" srcOrd="1" destOrd="0" presId="urn:microsoft.com/office/officeart/2005/8/layout/orgChart1"/>
    <dgm:cxn modelId="{79A9191F-65F6-495B-99DD-9500C5FAD96E}" type="presParOf" srcId="{B1D0DE9E-5B74-41FD-9557-A676452764C4}" destId="{C9946FEE-B215-434D-8473-8F825B3638CB}" srcOrd="2" destOrd="0" presId="urn:microsoft.com/office/officeart/2005/8/layout/orgChart1"/>
    <dgm:cxn modelId="{876DC064-2A7A-44DC-B21A-6DAA7571CA87}" type="presParOf" srcId="{5D5EEE59-D72E-4C04-8EFA-0BD6755FC34E}" destId="{6C7D5F28-DDDD-4FFD-986D-A9666768710A}" srcOrd="4" destOrd="0" presId="urn:microsoft.com/office/officeart/2005/8/layout/orgChart1"/>
    <dgm:cxn modelId="{B645D3D1-ED4E-415D-A170-BCAD25DE3426}" type="presParOf" srcId="{5D5EEE59-D72E-4C04-8EFA-0BD6755FC34E}" destId="{FB8245C1-1F77-4B06-AB1B-ADF99575CD1F}" srcOrd="5" destOrd="0" presId="urn:microsoft.com/office/officeart/2005/8/layout/orgChart1"/>
    <dgm:cxn modelId="{55561503-0399-4507-9F5F-4E788E9585CA}" type="presParOf" srcId="{FB8245C1-1F77-4B06-AB1B-ADF99575CD1F}" destId="{9AB27B1F-29D6-4B0C-9B8C-63EBC3F11924}" srcOrd="0" destOrd="0" presId="urn:microsoft.com/office/officeart/2005/8/layout/orgChart1"/>
    <dgm:cxn modelId="{D5BDA400-DBF7-423E-A71C-69AE539D8DB9}" type="presParOf" srcId="{9AB27B1F-29D6-4B0C-9B8C-63EBC3F11924}" destId="{EE311455-272D-4EE4-955A-455E987CDD3D}" srcOrd="0" destOrd="0" presId="urn:microsoft.com/office/officeart/2005/8/layout/orgChart1"/>
    <dgm:cxn modelId="{8D1E68BB-FAD2-4910-A760-9EFFB385E0B4}" type="presParOf" srcId="{9AB27B1F-29D6-4B0C-9B8C-63EBC3F11924}" destId="{17868EB5-E12F-4896-97CF-F659FE5514FD}" srcOrd="1" destOrd="0" presId="urn:microsoft.com/office/officeart/2005/8/layout/orgChart1"/>
    <dgm:cxn modelId="{0C03928F-81D8-4529-BE6B-B12A6ED28791}" type="presParOf" srcId="{FB8245C1-1F77-4B06-AB1B-ADF99575CD1F}" destId="{44042A62-ECC0-4A71-B2CF-2D941796F7F7}" srcOrd="1" destOrd="0" presId="urn:microsoft.com/office/officeart/2005/8/layout/orgChart1"/>
    <dgm:cxn modelId="{D544B1B7-6A0D-4BC5-B2CD-4F84E30170BB}" type="presParOf" srcId="{FB8245C1-1F77-4B06-AB1B-ADF99575CD1F}" destId="{DF325723-A50C-40B6-96E8-E16E9C5E561E}" srcOrd="2" destOrd="0" presId="urn:microsoft.com/office/officeart/2005/8/layout/orgChart1"/>
    <dgm:cxn modelId="{C006C93E-BDEC-4914-A9E1-C8B1438AE411}" type="presParOf" srcId="{5D5EEE59-D72E-4C04-8EFA-0BD6755FC34E}" destId="{8F56D0E5-69E0-409A-9AC8-3E7A8FAE6362}" srcOrd="6" destOrd="0" presId="urn:microsoft.com/office/officeart/2005/8/layout/orgChart1"/>
    <dgm:cxn modelId="{EE173F68-9981-4574-B768-C1373AE99390}" type="presParOf" srcId="{5D5EEE59-D72E-4C04-8EFA-0BD6755FC34E}" destId="{5DCF3DD2-02C4-4950-8BA6-B89A741AB476}" srcOrd="7" destOrd="0" presId="urn:microsoft.com/office/officeart/2005/8/layout/orgChart1"/>
    <dgm:cxn modelId="{0DBB9F1E-6FDA-4A2E-9453-2E7DB75FDCA9}" type="presParOf" srcId="{5DCF3DD2-02C4-4950-8BA6-B89A741AB476}" destId="{95831A1A-69F9-464B-AA4F-1E58549ECB8F}" srcOrd="0" destOrd="0" presId="urn:microsoft.com/office/officeart/2005/8/layout/orgChart1"/>
    <dgm:cxn modelId="{69D5601D-1E5B-4210-8D32-D7FBE96C1CB3}" type="presParOf" srcId="{95831A1A-69F9-464B-AA4F-1E58549ECB8F}" destId="{2793A781-4E83-424D-807F-C59B6E4C7004}" srcOrd="0" destOrd="0" presId="urn:microsoft.com/office/officeart/2005/8/layout/orgChart1"/>
    <dgm:cxn modelId="{3B8E7B6E-D59B-4AED-8B8C-9B1C89574B16}" type="presParOf" srcId="{95831A1A-69F9-464B-AA4F-1E58549ECB8F}" destId="{E9F38D0E-8B13-4E5B-A6BE-39DB4AD870ED}" srcOrd="1" destOrd="0" presId="urn:microsoft.com/office/officeart/2005/8/layout/orgChart1"/>
    <dgm:cxn modelId="{BC2AB94B-DE85-4BEE-844A-22629583AAE8}" type="presParOf" srcId="{5DCF3DD2-02C4-4950-8BA6-B89A741AB476}" destId="{F4669769-157E-4DBA-B579-93FFA08B8EC3}" srcOrd="1" destOrd="0" presId="urn:microsoft.com/office/officeart/2005/8/layout/orgChart1"/>
    <dgm:cxn modelId="{58545B75-99B5-4362-AD70-879FCA20848C}" type="presParOf" srcId="{5DCF3DD2-02C4-4950-8BA6-B89A741AB476}" destId="{0D2DD2C4-5105-4530-B670-CF34ECFABB49}" srcOrd="2" destOrd="0" presId="urn:microsoft.com/office/officeart/2005/8/layout/orgChart1"/>
    <dgm:cxn modelId="{17E8CD0A-9571-48A8-8AC8-B0E6AE9651AE}" type="presParOf" srcId="{78E41700-10FD-481A-A4E8-EC94E5E03F10}" destId="{F639B3EB-C784-42DF-80C0-2900BB8DBE04}" srcOrd="2" destOrd="0" presId="urn:microsoft.com/office/officeart/2005/8/layout/orgChart1"/>
  </dgm:cxnLst>
  <dgm:bg>
    <a:noFill/>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C05567-D2AF-46D0-82E2-9F4D1A3842B0}" type="doc">
      <dgm:prSet loTypeId="urn:microsoft.com/office/officeart/2005/8/layout/orgChart1" loCatId="hierarchy" qsTypeId="urn:microsoft.com/office/officeart/2005/8/quickstyle/simple3" qsCatId="simple" csTypeId="urn:microsoft.com/office/officeart/2005/8/colors/accent2_2" csCatId="accent2" phldr="1"/>
      <dgm:spPr/>
      <dgm:t>
        <a:bodyPr/>
        <a:lstStyle/>
        <a:p>
          <a:endParaRPr lang="en-US"/>
        </a:p>
      </dgm:t>
    </dgm:pt>
    <dgm:pt modelId="{11025C63-F745-4E5F-91D9-29CE428AE016}">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Ministry of Finance</a:t>
          </a:r>
        </a:p>
      </dgm:t>
    </dgm:pt>
    <dgm:pt modelId="{8105A230-570D-419C-A060-69065F414BF6}" type="parTrans" cxnId="{EE141916-58F2-452E-84D1-D366EE7E5B43}">
      <dgm:prSet/>
      <dgm:spPr/>
      <dgm:t>
        <a:bodyPr/>
        <a:lstStyle/>
        <a:p>
          <a:endParaRPr lang="en-US"/>
        </a:p>
      </dgm:t>
    </dgm:pt>
    <dgm:pt modelId="{DDCF8682-9F7E-40C6-BDC7-C1472D1C03FB}" type="sibTrans" cxnId="{EE141916-58F2-452E-84D1-D366EE7E5B43}">
      <dgm:prSet/>
      <dgm:spPr/>
      <dgm:t>
        <a:bodyPr/>
        <a:lstStyle/>
        <a:p>
          <a:endParaRPr lang="en-US"/>
        </a:p>
      </dgm:t>
    </dgm:pt>
    <dgm:pt modelId="{95A0D9AA-BE9D-4383-B3C1-F1DB93B89134}">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Central Apparatus </a:t>
          </a:r>
        </a:p>
      </dgm:t>
    </dgm:pt>
    <dgm:pt modelId="{9F40264D-30C7-4496-A7C5-D89F41499B0F}" type="parTrans" cxnId="{3EF03F32-284E-4FE5-9806-4EAB1BBAFA3D}">
      <dgm:prSet/>
      <dgm:spPr>
        <a:ln w="63500">
          <a:solidFill>
            <a:schemeClr val="bg2">
              <a:lumMod val="10000"/>
            </a:schemeClr>
          </a:solidFill>
        </a:ln>
      </dgm:spPr>
      <dgm:t>
        <a:bodyPr/>
        <a:lstStyle/>
        <a:p>
          <a:endParaRPr lang="en-US"/>
        </a:p>
      </dgm:t>
    </dgm:pt>
    <dgm:pt modelId="{91D68E63-5077-48B6-92F1-B14B8E0B5B33}" type="sibTrans" cxnId="{3EF03F32-284E-4FE5-9806-4EAB1BBAFA3D}">
      <dgm:prSet/>
      <dgm:spPr/>
      <dgm:t>
        <a:bodyPr/>
        <a:lstStyle/>
        <a:p>
          <a:endParaRPr lang="en-US"/>
        </a:p>
      </dgm:t>
    </dgm:pt>
    <dgm:pt modelId="{743B0062-01D4-411E-857A-975828FD39F1}">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Treasury Service</a:t>
          </a:r>
        </a:p>
      </dgm:t>
    </dgm:pt>
    <dgm:pt modelId="{F2C1C5D0-654C-44F3-AA2A-07674C4AF26B}" type="parTrans" cxnId="{BBA1F014-D18E-40F2-9143-E85BC945656D}">
      <dgm:prSet/>
      <dgm:spPr>
        <a:ln w="63500">
          <a:solidFill>
            <a:schemeClr val="bg2">
              <a:lumMod val="10000"/>
            </a:schemeClr>
          </a:solidFill>
        </a:ln>
      </dgm:spPr>
      <dgm:t>
        <a:bodyPr/>
        <a:lstStyle/>
        <a:p>
          <a:endParaRPr lang="en-US"/>
        </a:p>
      </dgm:t>
    </dgm:pt>
    <dgm:pt modelId="{24767841-4FE7-4D3C-BEBA-1E355C61C1D9}" type="sibTrans" cxnId="{BBA1F014-D18E-40F2-9143-E85BC945656D}">
      <dgm:prSet/>
      <dgm:spPr/>
      <dgm:t>
        <a:bodyPr/>
        <a:lstStyle/>
        <a:p>
          <a:endParaRPr lang="en-US"/>
        </a:p>
      </dgm:t>
    </dgm:pt>
    <dgm:pt modelId="{285097F7-F967-4036-9261-7639F8827A5F}">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Budget Unit</a:t>
          </a:r>
        </a:p>
      </dgm:t>
    </dgm:pt>
    <dgm:pt modelId="{5BE17FFE-EDF3-4DF4-A56F-5D27A7D00E9F}" type="parTrans" cxnId="{F5A83456-9364-45AC-B88E-2139FA6207E7}">
      <dgm:prSet/>
      <dgm:spPr>
        <a:ln w="63500">
          <a:solidFill>
            <a:schemeClr val="bg2">
              <a:lumMod val="10000"/>
            </a:schemeClr>
          </a:solidFill>
        </a:ln>
      </dgm:spPr>
      <dgm:t>
        <a:bodyPr/>
        <a:lstStyle/>
        <a:p>
          <a:endParaRPr lang="en-US"/>
        </a:p>
      </dgm:t>
    </dgm:pt>
    <dgm:pt modelId="{51FED404-89EF-455B-9138-F3517495157E}" type="sibTrans" cxnId="{F5A83456-9364-45AC-B88E-2139FA6207E7}">
      <dgm:prSet/>
      <dgm:spPr/>
      <dgm:t>
        <a:bodyPr/>
        <a:lstStyle/>
        <a:p>
          <a:endParaRPr lang="en-US"/>
        </a:p>
      </dgm:t>
    </dgm:pt>
    <dgm:pt modelId="{6F944C43-C397-406D-AA58-3E2AB481BA49}">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International Unit</a:t>
          </a:r>
        </a:p>
      </dgm:t>
    </dgm:pt>
    <dgm:pt modelId="{06F4BF62-5F53-4271-9506-A2C462814E4E}" type="parTrans" cxnId="{C5DB520E-119E-4944-8EFF-9A6EDB9DF390}">
      <dgm:prSet/>
      <dgm:spPr>
        <a:ln w="63500">
          <a:solidFill>
            <a:schemeClr val="bg2">
              <a:lumMod val="10000"/>
            </a:schemeClr>
          </a:solidFill>
        </a:ln>
      </dgm:spPr>
      <dgm:t>
        <a:bodyPr/>
        <a:lstStyle/>
        <a:p>
          <a:endParaRPr lang="en-US"/>
        </a:p>
      </dgm:t>
    </dgm:pt>
    <dgm:pt modelId="{E61C8538-749F-44AB-982E-236A437C51A1}" type="sibTrans" cxnId="{C5DB520E-119E-4944-8EFF-9A6EDB9DF390}">
      <dgm:prSet/>
      <dgm:spPr/>
      <dgm:t>
        <a:bodyPr/>
        <a:lstStyle/>
        <a:p>
          <a:endParaRPr lang="en-US"/>
        </a:p>
      </dgm:t>
    </dgm:pt>
    <dgm:pt modelId="{D81B58CB-A3B3-4D97-BF8B-0BFF3C100A7B}">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Policy</a:t>
          </a:r>
          <a:r>
            <a:rPr lang="en-US" sz="2800" dirty="0">
              <a:latin typeface="Obvia" panose="02000506040000020004" pitchFamily="50" charset="0"/>
            </a:rPr>
            <a:t> </a:t>
          </a:r>
          <a:r>
            <a:rPr lang="en-US" sz="2800" dirty="0">
              <a:solidFill>
                <a:schemeClr val="bg2">
                  <a:lumMod val="10000"/>
                </a:schemeClr>
              </a:solidFill>
              <a:latin typeface="Obvia" panose="02000506040000020004" pitchFamily="50" charset="0"/>
            </a:rPr>
            <a:t>Unit</a:t>
          </a:r>
        </a:p>
      </dgm:t>
    </dgm:pt>
    <dgm:pt modelId="{D330B05B-7669-4411-84E6-5A4CBCCE29A6}" type="parTrans" cxnId="{594CE0A8-BB11-416B-A524-1FE3013BB2DC}">
      <dgm:prSet/>
      <dgm:spPr>
        <a:ln w="63500">
          <a:solidFill>
            <a:schemeClr val="bg2">
              <a:lumMod val="10000"/>
            </a:schemeClr>
          </a:solidFill>
        </a:ln>
      </dgm:spPr>
      <dgm:t>
        <a:bodyPr/>
        <a:lstStyle/>
        <a:p>
          <a:endParaRPr lang="en-US"/>
        </a:p>
      </dgm:t>
    </dgm:pt>
    <dgm:pt modelId="{2747F95D-4099-4C66-8021-A1B47D25CB0C}" type="sibTrans" cxnId="{594CE0A8-BB11-416B-A524-1FE3013BB2DC}">
      <dgm:prSet/>
      <dgm:spPr/>
      <dgm:t>
        <a:bodyPr/>
        <a:lstStyle/>
        <a:p>
          <a:endParaRPr lang="en-US"/>
        </a:p>
      </dgm:t>
    </dgm:pt>
    <dgm:pt modelId="{7AFC5275-5CB7-4429-948B-044A0C240BA7}" type="pres">
      <dgm:prSet presAssocID="{3EC05567-D2AF-46D0-82E2-9F4D1A3842B0}" presName="hierChild1" presStyleCnt="0">
        <dgm:presLayoutVars>
          <dgm:orgChart val="1"/>
          <dgm:chPref val="1"/>
          <dgm:dir/>
          <dgm:animOne val="branch"/>
          <dgm:animLvl val="lvl"/>
          <dgm:resizeHandles/>
        </dgm:presLayoutVars>
      </dgm:prSet>
      <dgm:spPr/>
    </dgm:pt>
    <dgm:pt modelId="{689F3EE9-2A90-41FD-B514-AB45C8DA2C45}" type="pres">
      <dgm:prSet presAssocID="{11025C63-F745-4E5F-91D9-29CE428AE016}" presName="hierRoot1" presStyleCnt="0">
        <dgm:presLayoutVars>
          <dgm:hierBranch val="init"/>
        </dgm:presLayoutVars>
      </dgm:prSet>
      <dgm:spPr/>
    </dgm:pt>
    <dgm:pt modelId="{1BC09319-3B85-416F-9A62-2A21CAFDB4E7}" type="pres">
      <dgm:prSet presAssocID="{11025C63-F745-4E5F-91D9-29CE428AE016}" presName="rootComposite1" presStyleCnt="0"/>
      <dgm:spPr/>
    </dgm:pt>
    <dgm:pt modelId="{AF4ED22E-5912-4520-B53D-1678E66683D4}" type="pres">
      <dgm:prSet presAssocID="{11025C63-F745-4E5F-91D9-29CE428AE016}" presName="rootText1" presStyleLbl="node0" presStyleIdx="0" presStyleCnt="1">
        <dgm:presLayoutVars>
          <dgm:chPref val="3"/>
        </dgm:presLayoutVars>
      </dgm:prSet>
      <dgm:spPr/>
    </dgm:pt>
    <dgm:pt modelId="{CC57DACB-D4E8-40AB-B249-A593BBA43F4E}" type="pres">
      <dgm:prSet presAssocID="{11025C63-F745-4E5F-91D9-29CE428AE016}" presName="rootConnector1" presStyleLbl="node1" presStyleIdx="0" presStyleCnt="0"/>
      <dgm:spPr/>
    </dgm:pt>
    <dgm:pt modelId="{9D154DDA-DB10-43F0-85B9-CC2FE152BD55}" type="pres">
      <dgm:prSet presAssocID="{11025C63-F745-4E5F-91D9-29CE428AE016}" presName="hierChild2" presStyleCnt="0"/>
      <dgm:spPr/>
    </dgm:pt>
    <dgm:pt modelId="{6367723E-AA88-4346-A6EA-61BB3211BD76}" type="pres">
      <dgm:prSet presAssocID="{9F40264D-30C7-4496-A7C5-D89F41499B0F}" presName="Name37" presStyleLbl="parChTrans1D2" presStyleIdx="0" presStyleCnt="2"/>
      <dgm:spPr/>
    </dgm:pt>
    <dgm:pt modelId="{B4D49DD5-EC89-4338-BF92-D2F395504E2F}" type="pres">
      <dgm:prSet presAssocID="{95A0D9AA-BE9D-4383-B3C1-F1DB93B89134}" presName="hierRoot2" presStyleCnt="0">
        <dgm:presLayoutVars>
          <dgm:hierBranch val="init"/>
        </dgm:presLayoutVars>
      </dgm:prSet>
      <dgm:spPr/>
    </dgm:pt>
    <dgm:pt modelId="{5BB873B0-C90B-48E4-ADF6-5103630100DA}" type="pres">
      <dgm:prSet presAssocID="{95A0D9AA-BE9D-4383-B3C1-F1DB93B89134}" presName="rootComposite" presStyleCnt="0"/>
      <dgm:spPr/>
    </dgm:pt>
    <dgm:pt modelId="{1BE7C841-25C6-4785-8643-6C3B53DECD6E}" type="pres">
      <dgm:prSet presAssocID="{95A0D9AA-BE9D-4383-B3C1-F1DB93B89134}" presName="rootText" presStyleLbl="node2" presStyleIdx="0" presStyleCnt="2">
        <dgm:presLayoutVars>
          <dgm:chPref val="3"/>
        </dgm:presLayoutVars>
      </dgm:prSet>
      <dgm:spPr/>
    </dgm:pt>
    <dgm:pt modelId="{8BDA9C75-96FA-4FD1-A5B1-07FE8130E76E}" type="pres">
      <dgm:prSet presAssocID="{95A0D9AA-BE9D-4383-B3C1-F1DB93B89134}" presName="rootConnector" presStyleLbl="node2" presStyleIdx="0" presStyleCnt="2"/>
      <dgm:spPr/>
    </dgm:pt>
    <dgm:pt modelId="{AA197775-CB1F-435B-A751-F61CBD85B133}" type="pres">
      <dgm:prSet presAssocID="{95A0D9AA-BE9D-4383-B3C1-F1DB93B89134}" presName="hierChild4" presStyleCnt="0"/>
      <dgm:spPr/>
    </dgm:pt>
    <dgm:pt modelId="{DAA397D3-96DC-488E-8C7A-50F9A466FC54}" type="pres">
      <dgm:prSet presAssocID="{5BE17FFE-EDF3-4DF4-A56F-5D27A7D00E9F}" presName="Name37" presStyleLbl="parChTrans1D3" presStyleIdx="0" presStyleCnt="3"/>
      <dgm:spPr/>
    </dgm:pt>
    <dgm:pt modelId="{BC5F5DE2-04B7-4539-A809-A2B05269E690}" type="pres">
      <dgm:prSet presAssocID="{285097F7-F967-4036-9261-7639F8827A5F}" presName="hierRoot2" presStyleCnt="0">
        <dgm:presLayoutVars>
          <dgm:hierBranch val="init"/>
        </dgm:presLayoutVars>
      </dgm:prSet>
      <dgm:spPr/>
    </dgm:pt>
    <dgm:pt modelId="{85F981FE-1233-435B-9BC2-4E1C00BF5F37}" type="pres">
      <dgm:prSet presAssocID="{285097F7-F967-4036-9261-7639F8827A5F}" presName="rootComposite" presStyleCnt="0"/>
      <dgm:spPr/>
    </dgm:pt>
    <dgm:pt modelId="{13AE2504-0CF9-473B-98FD-5F2C569BCF10}" type="pres">
      <dgm:prSet presAssocID="{285097F7-F967-4036-9261-7639F8827A5F}" presName="rootText" presStyleLbl="node3" presStyleIdx="0" presStyleCnt="3" custLinFactNeighborX="-1544" custLinFactNeighborY="-19634">
        <dgm:presLayoutVars>
          <dgm:chPref val="3"/>
        </dgm:presLayoutVars>
      </dgm:prSet>
      <dgm:spPr/>
    </dgm:pt>
    <dgm:pt modelId="{50C78DC4-D0A9-47BD-A25E-E6D689552432}" type="pres">
      <dgm:prSet presAssocID="{285097F7-F967-4036-9261-7639F8827A5F}" presName="rootConnector" presStyleLbl="node3" presStyleIdx="0" presStyleCnt="3"/>
      <dgm:spPr/>
    </dgm:pt>
    <dgm:pt modelId="{1B982459-2595-431F-86C1-2817DCB3D906}" type="pres">
      <dgm:prSet presAssocID="{285097F7-F967-4036-9261-7639F8827A5F}" presName="hierChild4" presStyleCnt="0"/>
      <dgm:spPr/>
    </dgm:pt>
    <dgm:pt modelId="{24A505E0-C556-46F8-B3CF-6A6F71BF0DEB}" type="pres">
      <dgm:prSet presAssocID="{285097F7-F967-4036-9261-7639F8827A5F}" presName="hierChild5" presStyleCnt="0"/>
      <dgm:spPr/>
    </dgm:pt>
    <dgm:pt modelId="{E195FBED-AD04-43FB-8928-7FBBFFEAB4E0}" type="pres">
      <dgm:prSet presAssocID="{06F4BF62-5F53-4271-9506-A2C462814E4E}" presName="Name37" presStyleLbl="parChTrans1D3" presStyleIdx="1" presStyleCnt="3"/>
      <dgm:spPr/>
    </dgm:pt>
    <dgm:pt modelId="{75F09FFD-3265-41ED-862C-439141790181}" type="pres">
      <dgm:prSet presAssocID="{6F944C43-C397-406D-AA58-3E2AB481BA49}" presName="hierRoot2" presStyleCnt="0">
        <dgm:presLayoutVars>
          <dgm:hierBranch val="init"/>
        </dgm:presLayoutVars>
      </dgm:prSet>
      <dgm:spPr/>
    </dgm:pt>
    <dgm:pt modelId="{94885856-5758-4E65-803F-443304E70D25}" type="pres">
      <dgm:prSet presAssocID="{6F944C43-C397-406D-AA58-3E2AB481BA49}" presName="rootComposite" presStyleCnt="0"/>
      <dgm:spPr/>
    </dgm:pt>
    <dgm:pt modelId="{904C32DB-7236-4955-ACB2-83B0ED37C477}" type="pres">
      <dgm:prSet presAssocID="{6F944C43-C397-406D-AA58-3E2AB481BA49}" presName="rootText" presStyleLbl="node3" presStyleIdx="1" presStyleCnt="3" custLinFactNeighborX="-1544" custLinFactNeighborY="-50219">
        <dgm:presLayoutVars>
          <dgm:chPref val="3"/>
        </dgm:presLayoutVars>
      </dgm:prSet>
      <dgm:spPr/>
    </dgm:pt>
    <dgm:pt modelId="{0C96F32F-AD7D-4AF5-8ABD-8E4FBF33A30F}" type="pres">
      <dgm:prSet presAssocID="{6F944C43-C397-406D-AA58-3E2AB481BA49}" presName="rootConnector" presStyleLbl="node3" presStyleIdx="1" presStyleCnt="3"/>
      <dgm:spPr/>
    </dgm:pt>
    <dgm:pt modelId="{E1857EEF-2BF7-44D7-B0C7-E112BC67E9C6}" type="pres">
      <dgm:prSet presAssocID="{6F944C43-C397-406D-AA58-3E2AB481BA49}" presName="hierChild4" presStyleCnt="0"/>
      <dgm:spPr/>
    </dgm:pt>
    <dgm:pt modelId="{6084DEB3-6F1E-48FB-8197-F4089C6AC882}" type="pres">
      <dgm:prSet presAssocID="{6F944C43-C397-406D-AA58-3E2AB481BA49}" presName="hierChild5" presStyleCnt="0"/>
      <dgm:spPr/>
    </dgm:pt>
    <dgm:pt modelId="{612268EC-AC5A-42CE-8A9D-C1A38386E7C0}" type="pres">
      <dgm:prSet presAssocID="{D330B05B-7669-4411-84E6-5A4CBCCE29A6}" presName="Name37" presStyleLbl="parChTrans1D3" presStyleIdx="2" presStyleCnt="3"/>
      <dgm:spPr/>
    </dgm:pt>
    <dgm:pt modelId="{215691E2-62D7-411E-9CA8-B4235153BEE9}" type="pres">
      <dgm:prSet presAssocID="{D81B58CB-A3B3-4D97-BF8B-0BFF3C100A7B}" presName="hierRoot2" presStyleCnt="0">
        <dgm:presLayoutVars>
          <dgm:hierBranch val="init"/>
        </dgm:presLayoutVars>
      </dgm:prSet>
      <dgm:spPr/>
    </dgm:pt>
    <dgm:pt modelId="{C7670551-C5A8-443D-B479-7ED011A876B8}" type="pres">
      <dgm:prSet presAssocID="{D81B58CB-A3B3-4D97-BF8B-0BFF3C100A7B}" presName="rootComposite" presStyleCnt="0"/>
      <dgm:spPr/>
    </dgm:pt>
    <dgm:pt modelId="{B65EA426-8EEE-4466-B7C5-E73DAC3FBC66}" type="pres">
      <dgm:prSet presAssocID="{D81B58CB-A3B3-4D97-BF8B-0BFF3C100A7B}" presName="rootText" presStyleLbl="node3" presStyleIdx="2" presStyleCnt="3" custLinFactNeighborX="-1544" custLinFactNeighborY="-80805">
        <dgm:presLayoutVars>
          <dgm:chPref val="3"/>
        </dgm:presLayoutVars>
      </dgm:prSet>
      <dgm:spPr/>
    </dgm:pt>
    <dgm:pt modelId="{DC4BF3A5-3531-4BD4-B15B-5FDBA494D824}" type="pres">
      <dgm:prSet presAssocID="{D81B58CB-A3B3-4D97-BF8B-0BFF3C100A7B}" presName="rootConnector" presStyleLbl="node3" presStyleIdx="2" presStyleCnt="3"/>
      <dgm:spPr/>
    </dgm:pt>
    <dgm:pt modelId="{1AF408D5-CBC5-4E20-9CE7-A4A67ABFCD5A}" type="pres">
      <dgm:prSet presAssocID="{D81B58CB-A3B3-4D97-BF8B-0BFF3C100A7B}" presName="hierChild4" presStyleCnt="0"/>
      <dgm:spPr/>
    </dgm:pt>
    <dgm:pt modelId="{4392E2AC-B68E-4699-8E78-99F575E5CAE8}" type="pres">
      <dgm:prSet presAssocID="{D81B58CB-A3B3-4D97-BF8B-0BFF3C100A7B}" presName="hierChild5" presStyleCnt="0"/>
      <dgm:spPr/>
    </dgm:pt>
    <dgm:pt modelId="{B31D7C55-B6DB-490A-A585-8C243844E54C}" type="pres">
      <dgm:prSet presAssocID="{95A0D9AA-BE9D-4383-B3C1-F1DB93B89134}" presName="hierChild5" presStyleCnt="0"/>
      <dgm:spPr/>
    </dgm:pt>
    <dgm:pt modelId="{7FD7E669-010F-4339-B355-D7CD57F04EAC}" type="pres">
      <dgm:prSet presAssocID="{F2C1C5D0-654C-44F3-AA2A-07674C4AF26B}" presName="Name37" presStyleLbl="parChTrans1D2" presStyleIdx="1" presStyleCnt="2"/>
      <dgm:spPr/>
    </dgm:pt>
    <dgm:pt modelId="{D119F7BD-26D3-4BAB-9086-AB7E4A3669FB}" type="pres">
      <dgm:prSet presAssocID="{743B0062-01D4-411E-857A-975828FD39F1}" presName="hierRoot2" presStyleCnt="0">
        <dgm:presLayoutVars>
          <dgm:hierBranch val="init"/>
        </dgm:presLayoutVars>
      </dgm:prSet>
      <dgm:spPr/>
    </dgm:pt>
    <dgm:pt modelId="{28A00AC1-BAB6-4ADF-A587-7CDD8C9122A7}" type="pres">
      <dgm:prSet presAssocID="{743B0062-01D4-411E-857A-975828FD39F1}" presName="rootComposite" presStyleCnt="0"/>
      <dgm:spPr/>
    </dgm:pt>
    <dgm:pt modelId="{08BC0A23-688E-4C8E-B565-BE4F2B77C98E}" type="pres">
      <dgm:prSet presAssocID="{743B0062-01D4-411E-857A-975828FD39F1}" presName="rootText" presStyleLbl="node2" presStyleIdx="1" presStyleCnt="2">
        <dgm:presLayoutVars>
          <dgm:chPref val="3"/>
        </dgm:presLayoutVars>
      </dgm:prSet>
      <dgm:spPr/>
    </dgm:pt>
    <dgm:pt modelId="{BCF34C72-CACD-443F-AD5F-DD4B79310291}" type="pres">
      <dgm:prSet presAssocID="{743B0062-01D4-411E-857A-975828FD39F1}" presName="rootConnector" presStyleLbl="node2" presStyleIdx="1" presStyleCnt="2"/>
      <dgm:spPr/>
    </dgm:pt>
    <dgm:pt modelId="{99CE52E0-7C92-4717-A383-F80304DB7E1F}" type="pres">
      <dgm:prSet presAssocID="{743B0062-01D4-411E-857A-975828FD39F1}" presName="hierChild4" presStyleCnt="0"/>
      <dgm:spPr/>
    </dgm:pt>
    <dgm:pt modelId="{13078247-838C-4514-9052-2331AB566295}" type="pres">
      <dgm:prSet presAssocID="{743B0062-01D4-411E-857A-975828FD39F1}" presName="hierChild5" presStyleCnt="0"/>
      <dgm:spPr/>
    </dgm:pt>
    <dgm:pt modelId="{0FB30D24-2846-4E88-B22E-293D7A906A18}" type="pres">
      <dgm:prSet presAssocID="{11025C63-F745-4E5F-91D9-29CE428AE016}" presName="hierChild3" presStyleCnt="0"/>
      <dgm:spPr/>
    </dgm:pt>
  </dgm:ptLst>
  <dgm:cxnLst>
    <dgm:cxn modelId="{A3931302-1695-421A-AE5C-8E0CAAC2D43D}" type="presOf" srcId="{11025C63-F745-4E5F-91D9-29CE428AE016}" destId="{CC57DACB-D4E8-40AB-B249-A593BBA43F4E}" srcOrd="1" destOrd="0" presId="urn:microsoft.com/office/officeart/2005/8/layout/orgChart1"/>
    <dgm:cxn modelId="{384C6002-B2E2-41AC-89CA-33833072AB4E}" type="presOf" srcId="{9F40264D-30C7-4496-A7C5-D89F41499B0F}" destId="{6367723E-AA88-4346-A6EA-61BB3211BD76}" srcOrd="0" destOrd="0" presId="urn:microsoft.com/office/officeart/2005/8/layout/orgChart1"/>
    <dgm:cxn modelId="{C5DB520E-119E-4944-8EFF-9A6EDB9DF390}" srcId="{95A0D9AA-BE9D-4383-B3C1-F1DB93B89134}" destId="{6F944C43-C397-406D-AA58-3E2AB481BA49}" srcOrd="1" destOrd="0" parTransId="{06F4BF62-5F53-4271-9506-A2C462814E4E}" sibTransId="{E61C8538-749F-44AB-982E-236A437C51A1}"/>
    <dgm:cxn modelId="{2D00C30E-4DAA-4334-915B-D21CB4D34F9B}" type="presOf" srcId="{95A0D9AA-BE9D-4383-B3C1-F1DB93B89134}" destId="{8BDA9C75-96FA-4FD1-A5B1-07FE8130E76E}" srcOrd="1" destOrd="0" presId="urn:microsoft.com/office/officeart/2005/8/layout/orgChart1"/>
    <dgm:cxn modelId="{BBA1F014-D18E-40F2-9143-E85BC945656D}" srcId="{11025C63-F745-4E5F-91D9-29CE428AE016}" destId="{743B0062-01D4-411E-857A-975828FD39F1}" srcOrd="1" destOrd="0" parTransId="{F2C1C5D0-654C-44F3-AA2A-07674C4AF26B}" sibTransId="{24767841-4FE7-4D3C-BEBA-1E355C61C1D9}"/>
    <dgm:cxn modelId="{EE141916-58F2-452E-84D1-D366EE7E5B43}" srcId="{3EC05567-D2AF-46D0-82E2-9F4D1A3842B0}" destId="{11025C63-F745-4E5F-91D9-29CE428AE016}" srcOrd="0" destOrd="0" parTransId="{8105A230-570D-419C-A060-69065F414BF6}" sibTransId="{DDCF8682-9F7E-40C6-BDC7-C1472D1C03FB}"/>
    <dgm:cxn modelId="{6C926A24-5C67-42A5-8E1B-8AD604CD0BF5}" type="presOf" srcId="{D81B58CB-A3B3-4D97-BF8B-0BFF3C100A7B}" destId="{DC4BF3A5-3531-4BD4-B15B-5FDBA494D824}" srcOrd="1" destOrd="0" presId="urn:microsoft.com/office/officeart/2005/8/layout/orgChart1"/>
    <dgm:cxn modelId="{44A76129-AE86-49BA-85B7-413AF88A5857}" type="presOf" srcId="{F2C1C5D0-654C-44F3-AA2A-07674C4AF26B}" destId="{7FD7E669-010F-4339-B355-D7CD57F04EAC}" srcOrd="0" destOrd="0" presId="urn:microsoft.com/office/officeart/2005/8/layout/orgChart1"/>
    <dgm:cxn modelId="{3EF03F32-284E-4FE5-9806-4EAB1BBAFA3D}" srcId="{11025C63-F745-4E5F-91D9-29CE428AE016}" destId="{95A0D9AA-BE9D-4383-B3C1-F1DB93B89134}" srcOrd="0" destOrd="0" parTransId="{9F40264D-30C7-4496-A7C5-D89F41499B0F}" sibTransId="{91D68E63-5077-48B6-92F1-B14B8E0B5B33}"/>
    <dgm:cxn modelId="{2A4A4032-4167-4F83-B454-D242616CE4BE}" type="presOf" srcId="{D330B05B-7669-4411-84E6-5A4CBCCE29A6}" destId="{612268EC-AC5A-42CE-8A9D-C1A38386E7C0}" srcOrd="0" destOrd="0" presId="urn:microsoft.com/office/officeart/2005/8/layout/orgChart1"/>
    <dgm:cxn modelId="{6D1F5532-A28E-45EE-ADE4-55AEA0850DA7}" type="presOf" srcId="{06F4BF62-5F53-4271-9506-A2C462814E4E}" destId="{E195FBED-AD04-43FB-8928-7FBBFFEAB4E0}" srcOrd="0" destOrd="0" presId="urn:microsoft.com/office/officeart/2005/8/layout/orgChart1"/>
    <dgm:cxn modelId="{0BDAF46C-B11A-4FF0-AF6F-FEB5A4738DA2}" type="presOf" srcId="{285097F7-F967-4036-9261-7639F8827A5F}" destId="{13AE2504-0CF9-473B-98FD-5F2C569BCF10}" srcOrd="0" destOrd="0" presId="urn:microsoft.com/office/officeart/2005/8/layout/orgChart1"/>
    <dgm:cxn modelId="{F5A83456-9364-45AC-B88E-2139FA6207E7}" srcId="{95A0D9AA-BE9D-4383-B3C1-F1DB93B89134}" destId="{285097F7-F967-4036-9261-7639F8827A5F}" srcOrd="0" destOrd="0" parTransId="{5BE17FFE-EDF3-4DF4-A56F-5D27A7D00E9F}" sibTransId="{51FED404-89EF-455B-9138-F3517495157E}"/>
    <dgm:cxn modelId="{D907517A-51E1-49FB-8503-E5A392DE7F93}" type="presOf" srcId="{743B0062-01D4-411E-857A-975828FD39F1}" destId="{BCF34C72-CACD-443F-AD5F-DD4B79310291}" srcOrd="1" destOrd="0" presId="urn:microsoft.com/office/officeart/2005/8/layout/orgChart1"/>
    <dgm:cxn modelId="{76CDD890-E95D-4E8C-8F67-C297C47625D5}" type="presOf" srcId="{5BE17FFE-EDF3-4DF4-A56F-5D27A7D00E9F}" destId="{DAA397D3-96DC-488E-8C7A-50F9A466FC54}" srcOrd="0" destOrd="0" presId="urn:microsoft.com/office/officeart/2005/8/layout/orgChart1"/>
    <dgm:cxn modelId="{DC2A8F9F-05DE-44D2-9282-74C7DADC4D8E}" type="presOf" srcId="{3EC05567-D2AF-46D0-82E2-9F4D1A3842B0}" destId="{7AFC5275-5CB7-4429-948B-044A0C240BA7}" srcOrd="0" destOrd="0" presId="urn:microsoft.com/office/officeart/2005/8/layout/orgChart1"/>
    <dgm:cxn modelId="{2E7E11A4-91BC-4D01-992E-389D7DF6310E}" type="presOf" srcId="{743B0062-01D4-411E-857A-975828FD39F1}" destId="{08BC0A23-688E-4C8E-B565-BE4F2B77C98E}" srcOrd="0" destOrd="0" presId="urn:microsoft.com/office/officeart/2005/8/layout/orgChart1"/>
    <dgm:cxn modelId="{594CE0A8-BB11-416B-A524-1FE3013BB2DC}" srcId="{95A0D9AA-BE9D-4383-B3C1-F1DB93B89134}" destId="{D81B58CB-A3B3-4D97-BF8B-0BFF3C100A7B}" srcOrd="2" destOrd="0" parTransId="{D330B05B-7669-4411-84E6-5A4CBCCE29A6}" sibTransId="{2747F95D-4099-4C66-8021-A1B47D25CB0C}"/>
    <dgm:cxn modelId="{7C6B9DB0-83AA-4B78-B4EB-D58216C9E3D3}" type="presOf" srcId="{11025C63-F745-4E5F-91D9-29CE428AE016}" destId="{AF4ED22E-5912-4520-B53D-1678E66683D4}" srcOrd="0" destOrd="0" presId="urn:microsoft.com/office/officeart/2005/8/layout/orgChart1"/>
    <dgm:cxn modelId="{E3D36EB9-0E16-445F-B04E-85D1BBF0E578}" type="presOf" srcId="{285097F7-F967-4036-9261-7639F8827A5F}" destId="{50C78DC4-D0A9-47BD-A25E-E6D689552432}" srcOrd="1" destOrd="0" presId="urn:microsoft.com/office/officeart/2005/8/layout/orgChart1"/>
    <dgm:cxn modelId="{EE7AA8E6-3885-4265-8E89-8F5280ACD50A}" type="presOf" srcId="{95A0D9AA-BE9D-4383-B3C1-F1DB93B89134}" destId="{1BE7C841-25C6-4785-8643-6C3B53DECD6E}" srcOrd="0" destOrd="0" presId="urn:microsoft.com/office/officeart/2005/8/layout/orgChart1"/>
    <dgm:cxn modelId="{636309EE-C701-4CFA-9C1C-338E6C948B9F}" type="presOf" srcId="{D81B58CB-A3B3-4D97-BF8B-0BFF3C100A7B}" destId="{B65EA426-8EEE-4466-B7C5-E73DAC3FBC66}" srcOrd="0" destOrd="0" presId="urn:microsoft.com/office/officeart/2005/8/layout/orgChart1"/>
    <dgm:cxn modelId="{C1F226F4-F55E-4CA0-93DB-CF6238BABB32}" type="presOf" srcId="{6F944C43-C397-406D-AA58-3E2AB481BA49}" destId="{904C32DB-7236-4955-ACB2-83B0ED37C477}" srcOrd="0" destOrd="0" presId="urn:microsoft.com/office/officeart/2005/8/layout/orgChart1"/>
    <dgm:cxn modelId="{C1DB8EF6-5DF3-4EE2-9C06-E0C1BD475AE1}" type="presOf" srcId="{6F944C43-C397-406D-AA58-3E2AB481BA49}" destId="{0C96F32F-AD7D-4AF5-8ABD-8E4FBF33A30F}" srcOrd="1" destOrd="0" presId="urn:microsoft.com/office/officeart/2005/8/layout/orgChart1"/>
    <dgm:cxn modelId="{E3603182-12D0-4BC9-97DA-8657BF69A631}" type="presParOf" srcId="{7AFC5275-5CB7-4429-948B-044A0C240BA7}" destId="{689F3EE9-2A90-41FD-B514-AB45C8DA2C45}" srcOrd="0" destOrd="0" presId="urn:microsoft.com/office/officeart/2005/8/layout/orgChart1"/>
    <dgm:cxn modelId="{0055077E-1408-4A5A-B27F-74134267E0DF}" type="presParOf" srcId="{689F3EE9-2A90-41FD-B514-AB45C8DA2C45}" destId="{1BC09319-3B85-416F-9A62-2A21CAFDB4E7}" srcOrd="0" destOrd="0" presId="urn:microsoft.com/office/officeart/2005/8/layout/orgChart1"/>
    <dgm:cxn modelId="{52378E7C-AF05-40C8-ACC3-2D38699A8AF9}" type="presParOf" srcId="{1BC09319-3B85-416F-9A62-2A21CAFDB4E7}" destId="{AF4ED22E-5912-4520-B53D-1678E66683D4}" srcOrd="0" destOrd="0" presId="urn:microsoft.com/office/officeart/2005/8/layout/orgChart1"/>
    <dgm:cxn modelId="{585FB31B-403C-4440-BC32-7FABAC3D8EC6}" type="presParOf" srcId="{1BC09319-3B85-416F-9A62-2A21CAFDB4E7}" destId="{CC57DACB-D4E8-40AB-B249-A593BBA43F4E}" srcOrd="1" destOrd="0" presId="urn:microsoft.com/office/officeart/2005/8/layout/orgChart1"/>
    <dgm:cxn modelId="{78E99A36-B906-4E0C-BDD0-F254FA4FD536}" type="presParOf" srcId="{689F3EE9-2A90-41FD-B514-AB45C8DA2C45}" destId="{9D154DDA-DB10-43F0-85B9-CC2FE152BD55}" srcOrd="1" destOrd="0" presId="urn:microsoft.com/office/officeart/2005/8/layout/orgChart1"/>
    <dgm:cxn modelId="{580A230E-2359-4032-BFE9-F44F3C221A78}" type="presParOf" srcId="{9D154DDA-DB10-43F0-85B9-CC2FE152BD55}" destId="{6367723E-AA88-4346-A6EA-61BB3211BD76}" srcOrd="0" destOrd="0" presId="urn:microsoft.com/office/officeart/2005/8/layout/orgChart1"/>
    <dgm:cxn modelId="{67334F16-96C9-4601-97EC-2E992CF57744}" type="presParOf" srcId="{9D154DDA-DB10-43F0-85B9-CC2FE152BD55}" destId="{B4D49DD5-EC89-4338-BF92-D2F395504E2F}" srcOrd="1" destOrd="0" presId="urn:microsoft.com/office/officeart/2005/8/layout/orgChart1"/>
    <dgm:cxn modelId="{B1B92856-D362-4293-9CE7-37CC4B190B75}" type="presParOf" srcId="{B4D49DD5-EC89-4338-BF92-D2F395504E2F}" destId="{5BB873B0-C90B-48E4-ADF6-5103630100DA}" srcOrd="0" destOrd="0" presId="urn:microsoft.com/office/officeart/2005/8/layout/orgChart1"/>
    <dgm:cxn modelId="{FB8357A7-6CFE-43FC-A1DD-2DBD96A80DB4}" type="presParOf" srcId="{5BB873B0-C90B-48E4-ADF6-5103630100DA}" destId="{1BE7C841-25C6-4785-8643-6C3B53DECD6E}" srcOrd="0" destOrd="0" presId="urn:microsoft.com/office/officeart/2005/8/layout/orgChart1"/>
    <dgm:cxn modelId="{148A0C3F-74BE-40CC-B31C-AD96FCBB0444}" type="presParOf" srcId="{5BB873B0-C90B-48E4-ADF6-5103630100DA}" destId="{8BDA9C75-96FA-4FD1-A5B1-07FE8130E76E}" srcOrd="1" destOrd="0" presId="urn:microsoft.com/office/officeart/2005/8/layout/orgChart1"/>
    <dgm:cxn modelId="{28B5A041-A851-41C9-AB1A-C3F5FD794061}" type="presParOf" srcId="{B4D49DD5-EC89-4338-BF92-D2F395504E2F}" destId="{AA197775-CB1F-435B-A751-F61CBD85B133}" srcOrd="1" destOrd="0" presId="urn:microsoft.com/office/officeart/2005/8/layout/orgChart1"/>
    <dgm:cxn modelId="{62A07CB3-398E-4BE4-95C9-1FD12862E665}" type="presParOf" srcId="{AA197775-CB1F-435B-A751-F61CBD85B133}" destId="{DAA397D3-96DC-488E-8C7A-50F9A466FC54}" srcOrd="0" destOrd="0" presId="urn:microsoft.com/office/officeart/2005/8/layout/orgChart1"/>
    <dgm:cxn modelId="{8CB5143C-4A1C-4C17-871B-FE33EF863FEA}" type="presParOf" srcId="{AA197775-CB1F-435B-A751-F61CBD85B133}" destId="{BC5F5DE2-04B7-4539-A809-A2B05269E690}" srcOrd="1" destOrd="0" presId="urn:microsoft.com/office/officeart/2005/8/layout/orgChart1"/>
    <dgm:cxn modelId="{133026D9-8204-43FE-B4B2-5587DD57DD3D}" type="presParOf" srcId="{BC5F5DE2-04B7-4539-A809-A2B05269E690}" destId="{85F981FE-1233-435B-9BC2-4E1C00BF5F37}" srcOrd="0" destOrd="0" presId="urn:microsoft.com/office/officeart/2005/8/layout/orgChart1"/>
    <dgm:cxn modelId="{9680A60D-AF6A-4D92-B81C-8E93A671F53A}" type="presParOf" srcId="{85F981FE-1233-435B-9BC2-4E1C00BF5F37}" destId="{13AE2504-0CF9-473B-98FD-5F2C569BCF10}" srcOrd="0" destOrd="0" presId="urn:microsoft.com/office/officeart/2005/8/layout/orgChart1"/>
    <dgm:cxn modelId="{7F067695-4053-4B3E-9E37-86F5862F52AC}" type="presParOf" srcId="{85F981FE-1233-435B-9BC2-4E1C00BF5F37}" destId="{50C78DC4-D0A9-47BD-A25E-E6D689552432}" srcOrd="1" destOrd="0" presId="urn:microsoft.com/office/officeart/2005/8/layout/orgChart1"/>
    <dgm:cxn modelId="{89B663AA-37AA-4792-8BC3-FC4B94465B9A}" type="presParOf" srcId="{BC5F5DE2-04B7-4539-A809-A2B05269E690}" destId="{1B982459-2595-431F-86C1-2817DCB3D906}" srcOrd="1" destOrd="0" presId="urn:microsoft.com/office/officeart/2005/8/layout/orgChart1"/>
    <dgm:cxn modelId="{99764DB1-827A-4685-88AB-A4A85B07B083}" type="presParOf" srcId="{BC5F5DE2-04B7-4539-A809-A2B05269E690}" destId="{24A505E0-C556-46F8-B3CF-6A6F71BF0DEB}" srcOrd="2" destOrd="0" presId="urn:microsoft.com/office/officeart/2005/8/layout/orgChart1"/>
    <dgm:cxn modelId="{CFB3BC22-1882-4E6E-AD3F-F33BEEDC7ACB}" type="presParOf" srcId="{AA197775-CB1F-435B-A751-F61CBD85B133}" destId="{E195FBED-AD04-43FB-8928-7FBBFFEAB4E0}" srcOrd="2" destOrd="0" presId="urn:microsoft.com/office/officeart/2005/8/layout/orgChart1"/>
    <dgm:cxn modelId="{A125AA69-6FF8-4443-BA9D-773271DD7DE4}" type="presParOf" srcId="{AA197775-CB1F-435B-A751-F61CBD85B133}" destId="{75F09FFD-3265-41ED-862C-439141790181}" srcOrd="3" destOrd="0" presId="urn:microsoft.com/office/officeart/2005/8/layout/orgChart1"/>
    <dgm:cxn modelId="{E0C1144D-0206-4CFC-ADBA-4E45EE6CFF09}" type="presParOf" srcId="{75F09FFD-3265-41ED-862C-439141790181}" destId="{94885856-5758-4E65-803F-443304E70D25}" srcOrd="0" destOrd="0" presId="urn:microsoft.com/office/officeart/2005/8/layout/orgChart1"/>
    <dgm:cxn modelId="{2D43196E-40F4-445E-9455-FE7BE162484F}" type="presParOf" srcId="{94885856-5758-4E65-803F-443304E70D25}" destId="{904C32DB-7236-4955-ACB2-83B0ED37C477}" srcOrd="0" destOrd="0" presId="urn:microsoft.com/office/officeart/2005/8/layout/orgChart1"/>
    <dgm:cxn modelId="{9638219E-C94A-4D24-AEC0-8C04D50C6119}" type="presParOf" srcId="{94885856-5758-4E65-803F-443304E70D25}" destId="{0C96F32F-AD7D-4AF5-8ABD-8E4FBF33A30F}" srcOrd="1" destOrd="0" presId="urn:microsoft.com/office/officeart/2005/8/layout/orgChart1"/>
    <dgm:cxn modelId="{3488BF1A-696C-450B-890B-A2052F4BF152}" type="presParOf" srcId="{75F09FFD-3265-41ED-862C-439141790181}" destId="{E1857EEF-2BF7-44D7-B0C7-E112BC67E9C6}" srcOrd="1" destOrd="0" presId="urn:microsoft.com/office/officeart/2005/8/layout/orgChart1"/>
    <dgm:cxn modelId="{84BCD650-4692-4550-85B5-BB415B62AEF1}" type="presParOf" srcId="{75F09FFD-3265-41ED-862C-439141790181}" destId="{6084DEB3-6F1E-48FB-8197-F4089C6AC882}" srcOrd="2" destOrd="0" presId="urn:microsoft.com/office/officeart/2005/8/layout/orgChart1"/>
    <dgm:cxn modelId="{B38D27B4-F1F3-47E4-B2F5-655F27C534FA}" type="presParOf" srcId="{AA197775-CB1F-435B-A751-F61CBD85B133}" destId="{612268EC-AC5A-42CE-8A9D-C1A38386E7C0}" srcOrd="4" destOrd="0" presId="urn:microsoft.com/office/officeart/2005/8/layout/orgChart1"/>
    <dgm:cxn modelId="{07828CEE-D6A4-43B2-9167-3F338A048B84}" type="presParOf" srcId="{AA197775-CB1F-435B-A751-F61CBD85B133}" destId="{215691E2-62D7-411E-9CA8-B4235153BEE9}" srcOrd="5" destOrd="0" presId="urn:microsoft.com/office/officeart/2005/8/layout/orgChart1"/>
    <dgm:cxn modelId="{48EE96F2-3CB4-43B7-BF49-0EFD976E6CC7}" type="presParOf" srcId="{215691E2-62D7-411E-9CA8-B4235153BEE9}" destId="{C7670551-C5A8-443D-B479-7ED011A876B8}" srcOrd="0" destOrd="0" presId="urn:microsoft.com/office/officeart/2005/8/layout/orgChart1"/>
    <dgm:cxn modelId="{D6E283CD-8C7A-4984-9814-AAEDC0791BF4}" type="presParOf" srcId="{C7670551-C5A8-443D-B479-7ED011A876B8}" destId="{B65EA426-8EEE-4466-B7C5-E73DAC3FBC66}" srcOrd="0" destOrd="0" presId="urn:microsoft.com/office/officeart/2005/8/layout/orgChart1"/>
    <dgm:cxn modelId="{F42CB3CA-7253-48A8-945D-D4054BFF40B9}" type="presParOf" srcId="{C7670551-C5A8-443D-B479-7ED011A876B8}" destId="{DC4BF3A5-3531-4BD4-B15B-5FDBA494D824}" srcOrd="1" destOrd="0" presId="urn:microsoft.com/office/officeart/2005/8/layout/orgChart1"/>
    <dgm:cxn modelId="{AD25C860-F349-40A9-B01B-C529689A2280}" type="presParOf" srcId="{215691E2-62D7-411E-9CA8-B4235153BEE9}" destId="{1AF408D5-CBC5-4E20-9CE7-A4A67ABFCD5A}" srcOrd="1" destOrd="0" presId="urn:microsoft.com/office/officeart/2005/8/layout/orgChart1"/>
    <dgm:cxn modelId="{DB6E8DB3-1069-4524-92E8-A0CA330E6EE9}" type="presParOf" srcId="{215691E2-62D7-411E-9CA8-B4235153BEE9}" destId="{4392E2AC-B68E-4699-8E78-99F575E5CAE8}" srcOrd="2" destOrd="0" presId="urn:microsoft.com/office/officeart/2005/8/layout/orgChart1"/>
    <dgm:cxn modelId="{716570EF-BF22-49CC-BB5D-C2165F18076A}" type="presParOf" srcId="{B4D49DD5-EC89-4338-BF92-D2F395504E2F}" destId="{B31D7C55-B6DB-490A-A585-8C243844E54C}" srcOrd="2" destOrd="0" presId="urn:microsoft.com/office/officeart/2005/8/layout/orgChart1"/>
    <dgm:cxn modelId="{6B864BA8-013E-4B4D-9130-3BF070AF0AF3}" type="presParOf" srcId="{9D154DDA-DB10-43F0-85B9-CC2FE152BD55}" destId="{7FD7E669-010F-4339-B355-D7CD57F04EAC}" srcOrd="2" destOrd="0" presId="urn:microsoft.com/office/officeart/2005/8/layout/orgChart1"/>
    <dgm:cxn modelId="{73ED8A1B-DB3F-4570-AD28-4D7FF09405AF}" type="presParOf" srcId="{9D154DDA-DB10-43F0-85B9-CC2FE152BD55}" destId="{D119F7BD-26D3-4BAB-9086-AB7E4A3669FB}" srcOrd="3" destOrd="0" presId="urn:microsoft.com/office/officeart/2005/8/layout/orgChart1"/>
    <dgm:cxn modelId="{0B80DBDB-6CF8-4071-BA62-47CC72CD9D97}" type="presParOf" srcId="{D119F7BD-26D3-4BAB-9086-AB7E4A3669FB}" destId="{28A00AC1-BAB6-4ADF-A587-7CDD8C9122A7}" srcOrd="0" destOrd="0" presId="urn:microsoft.com/office/officeart/2005/8/layout/orgChart1"/>
    <dgm:cxn modelId="{6634A661-AEFC-4FA4-9E5F-671ED85AEA5F}" type="presParOf" srcId="{28A00AC1-BAB6-4ADF-A587-7CDD8C9122A7}" destId="{08BC0A23-688E-4C8E-B565-BE4F2B77C98E}" srcOrd="0" destOrd="0" presId="urn:microsoft.com/office/officeart/2005/8/layout/orgChart1"/>
    <dgm:cxn modelId="{982CC005-03B0-432B-9D2C-DD1EC1A37A64}" type="presParOf" srcId="{28A00AC1-BAB6-4ADF-A587-7CDD8C9122A7}" destId="{BCF34C72-CACD-443F-AD5F-DD4B79310291}" srcOrd="1" destOrd="0" presId="urn:microsoft.com/office/officeart/2005/8/layout/orgChart1"/>
    <dgm:cxn modelId="{F3C4D671-81FE-440B-89F2-DC0F5647413F}" type="presParOf" srcId="{D119F7BD-26D3-4BAB-9086-AB7E4A3669FB}" destId="{99CE52E0-7C92-4717-A383-F80304DB7E1F}" srcOrd="1" destOrd="0" presId="urn:microsoft.com/office/officeart/2005/8/layout/orgChart1"/>
    <dgm:cxn modelId="{93FFAB44-E130-466E-93BE-CD542E908A5F}" type="presParOf" srcId="{D119F7BD-26D3-4BAB-9086-AB7E4A3669FB}" destId="{13078247-838C-4514-9052-2331AB566295}" srcOrd="2" destOrd="0" presId="urn:microsoft.com/office/officeart/2005/8/layout/orgChart1"/>
    <dgm:cxn modelId="{EC10620B-B61E-4E3E-8676-FD7397D1E999}" type="presParOf" srcId="{689F3EE9-2A90-41FD-B514-AB45C8DA2C45}" destId="{0FB30D24-2846-4E88-B22E-293D7A906A18}" srcOrd="2" destOrd="0" presId="urn:microsoft.com/office/officeart/2005/8/layout/orgChart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C05567-D2AF-46D0-82E2-9F4D1A3842B0}" type="doc">
      <dgm:prSet loTypeId="urn:microsoft.com/office/officeart/2005/8/layout/orgChart1" loCatId="hierarchy" qsTypeId="urn:microsoft.com/office/officeart/2005/8/quickstyle/simple3" qsCatId="simple" csTypeId="urn:microsoft.com/office/officeart/2005/8/colors/accent2_2" csCatId="accent2" phldr="1"/>
      <dgm:spPr/>
      <dgm:t>
        <a:bodyPr/>
        <a:lstStyle/>
        <a:p>
          <a:endParaRPr lang="en-US"/>
        </a:p>
      </dgm:t>
    </dgm:pt>
    <dgm:pt modelId="{285097F7-F967-4036-9261-7639F8827A5F}">
      <dgm:prSet phldrT="[Text]" custT="1"/>
      <dgm:spPr>
        <a:solidFill>
          <a:srgbClr val="F06245"/>
        </a:solidFill>
        <a:ln>
          <a:solidFill>
            <a:schemeClr val="bg2">
              <a:lumMod val="10000"/>
            </a:schemeClr>
          </a:solidFill>
        </a:ln>
      </dgm:spPr>
      <dgm:t>
        <a:bodyPr/>
        <a:lstStyle/>
        <a:p>
          <a:r>
            <a:rPr lang="en-US" sz="3200" dirty="0">
              <a:solidFill>
                <a:schemeClr val="bg2">
                  <a:lumMod val="10000"/>
                </a:schemeClr>
              </a:solidFill>
              <a:latin typeface="Obvia" panose="02000506040000020004" pitchFamily="50" charset="0"/>
            </a:rPr>
            <a:t>Treasury</a:t>
          </a:r>
        </a:p>
      </dgm:t>
    </dgm:pt>
    <dgm:pt modelId="{5BE17FFE-EDF3-4DF4-A56F-5D27A7D00E9F}" type="parTrans" cxnId="{F5A83456-9364-45AC-B88E-2139FA6207E7}">
      <dgm:prSet/>
      <dgm:spPr>
        <a:ln w="63500">
          <a:solidFill>
            <a:schemeClr val="bg2">
              <a:lumMod val="10000"/>
            </a:schemeClr>
          </a:solidFill>
        </a:ln>
      </dgm:spPr>
      <dgm:t>
        <a:bodyPr/>
        <a:lstStyle/>
        <a:p>
          <a:endParaRPr lang="en-US" sz="2000">
            <a:solidFill>
              <a:schemeClr val="bg2">
                <a:lumMod val="10000"/>
              </a:schemeClr>
            </a:solidFill>
            <a:latin typeface="Obvia" panose="02000506040000020004" pitchFamily="50" charset="0"/>
          </a:endParaRPr>
        </a:p>
      </dgm:t>
    </dgm:pt>
    <dgm:pt modelId="{51FED404-89EF-455B-9138-F3517495157E}" type="sibTrans" cxnId="{F5A83456-9364-45AC-B88E-2139FA6207E7}">
      <dgm:prSet/>
      <dgm:spPr/>
      <dgm:t>
        <a:bodyPr/>
        <a:lstStyle/>
        <a:p>
          <a:endParaRPr lang="en-US" sz="1200"/>
        </a:p>
      </dgm:t>
    </dgm:pt>
    <dgm:pt modelId="{95A0D9AA-BE9D-4383-B3C1-F1DB93B89134}">
      <dgm:prSet phldrT="[Text]" custT="1"/>
      <dgm:spPr>
        <a:solidFill>
          <a:srgbClr val="F06245"/>
        </a:solidFill>
        <a:ln>
          <a:solidFill>
            <a:schemeClr val="bg2">
              <a:lumMod val="10000"/>
            </a:schemeClr>
          </a:solidFill>
        </a:ln>
      </dgm:spPr>
      <dgm:t>
        <a:bodyPr/>
        <a:lstStyle/>
        <a:p>
          <a:r>
            <a:rPr lang="en-US" sz="3200" dirty="0">
              <a:solidFill>
                <a:schemeClr val="bg2">
                  <a:lumMod val="10000"/>
                </a:schemeClr>
              </a:solidFill>
              <a:latin typeface="Obvia" panose="02000506040000020004" pitchFamily="50" charset="0"/>
            </a:rPr>
            <a:t>Central Apparatus </a:t>
          </a:r>
        </a:p>
      </dgm:t>
    </dgm:pt>
    <dgm:pt modelId="{91D68E63-5077-48B6-92F1-B14B8E0B5B33}" type="sibTrans" cxnId="{3EF03F32-284E-4FE5-9806-4EAB1BBAFA3D}">
      <dgm:prSet/>
      <dgm:spPr/>
      <dgm:t>
        <a:bodyPr/>
        <a:lstStyle/>
        <a:p>
          <a:endParaRPr lang="en-US" sz="1200"/>
        </a:p>
      </dgm:t>
    </dgm:pt>
    <dgm:pt modelId="{9F40264D-30C7-4496-A7C5-D89F41499B0F}" type="parTrans" cxnId="{3EF03F32-284E-4FE5-9806-4EAB1BBAFA3D}">
      <dgm:prSet/>
      <dgm:spPr>
        <a:ln w="63500">
          <a:solidFill>
            <a:schemeClr val="bg2">
              <a:lumMod val="10000"/>
            </a:schemeClr>
          </a:solidFill>
        </a:ln>
      </dgm:spPr>
      <dgm:t>
        <a:bodyPr/>
        <a:lstStyle/>
        <a:p>
          <a:endParaRPr lang="en-US" sz="2000">
            <a:solidFill>
              <a:schemeClr val="bg2">
                <a:lumMod val="10000"/>
              </a:schemeClr>
            </a:solidFill>
            <a:latin typeface="Obvia" panose="02000506040000020004" pitchFamily="50" charset="0"/>
          </a:endParaRPr>
        </a:p>
      </dgm:t>
    </dgm:pt>
    <dgm:pt modelId="{11025C63-F745-4E5F-91D9-29CE428AE016}">
      <dgm:prSet phldrT="[Text]" custT="1"/>
      <dgm:spPr>
        <a:solidFill>
          <a:srgbClr val="F06245"/>
        </a:solidFill>
        <a:ln>
          <a:solidFill>
            <a:schemeClr val="bg2">
              <a:lumMod val="10000"/>
            </a:schemeClr>
          </a:solidFill>
        </a:ln>
      </dgm:spPr>
      <dgm:t>
        <a:bodyPr/>
        <a:lstStyle/>
        <a:p>
          <a:r>
            <a:rPr lang="en-US" sz="3200" dirty="0">
              <a:solidFill>
                <a:schemeClr val="bg2">
                  <a:lumMod val="10000"/>
                </a:schemeClr>
              </a:solidFill>
              <a:latin typeface="Obvia" panose="02000506040000020004" pitchFamily="50" charset="0"/>
            </a:rPr>
            <a:t>Ministry of Finance</a:t>
          </a:r>
        </a:p>
      </dgm:t>
    </dgm:pt>
    <dgm:pt modelId="{DDCF8682-9F7E-40C6-BDC7-C1472D1C03FB}" type="sibTrans" cxnId="{EE141916-58F2-452E-84D1-D366EE7E5B43}">
      <dgm:prSet/>
      <dgm:spPr/>
      <dgm:t>
        <a:bodyPr/>
        <a:lstStyle/>
        <a:p>
          <a:endParaRPr lang="en-US" sz="1200"/>
        </a:p>
      </dgm:t>
    </dgm:pt>
    <dgm:pt modelId="{8105A230-570D-419C-A060-69065F414BF6}" type="parTrans" cxnId="{EE141916-58F2-452E-84D1-D366EE7E5B43}">
      <dgm:prSet/>
      <dgm:spPr/>
      <dgm:t>
        <a:bodyPr/>
        <a:lstStyle/>
        <a:p>
          <a:endParaRPr lang="en-US" sz="1200"/>
        </a:p>
      </dgm:t>
    </dgm:pt>
    <dgm:pt modelId="{9A8134D0-9D5C-4FC4-801C-EF20BDC66AC6}">
      <dgm:prSet phldrT="[Text]" custT="1"/>
      <dgm:spPr>
        <a:solidFill>
          <a:srgbClr val="F06245"/>
        </a:solidFill>
        <a:ln>
          <a:solidFill>
            <a:schemeClr val="bg2">
              <a:lumMod val="10000"/>
            </a:schemeClr>
          </a:solidFill>
        </a:ln>
      </dgm:spPr>
      <dgm:t>
        <a:bodyPr/>
        <a:lstStyle/>
        <a:p>
          <a:r>
            <a:rPr lang="en-US" sz="3200" dirty="0">
              <a:solidFill>
                <a:schemeClr val="bg2">
                  <a:lumMod val="10000"/>
                </a:schemeClr>
              </a:solidFill>
              <a:latin typeface="Obvia" panose="02000506040000020004" pitchFamily="50" charset="0"/>
            </a:rPr>
            <a:t>Tax</a:t>
          </a:r>
        </a:p>
      </dgm:t>
    </dgm:pt>
    <dgm:pt modelId="{1FF7576D-9159-4017-B176-2FC23EBD23AB}" type="parTrans" cxnId="{B73CFF40-F255-4A91-8EA5-55493D387073}">
      <dgm:prSet/>
      <dgm:spPr>
        <a:ln w="63500">
          <a:solidFill>
            <a:schemeClr val="bg2">
              <a:lumMod val="10000"/>
            </a:schemeClr>
          </a:solidFill>
        </a:ln>
      </dgm:spPr>
      <dgm:t>
        <a:bodyPr/>
        <a:lstStyle/>
        <a:p>
          <a:endParaRPr lang="en-US" sz="2000">
            <a:solidFill>
              <a:schemeClr val="bg2">
                <a:lumMod val="10000"/>
              </a:schemeClr>
            </a:solidFill>
            <a:latin typeface="Obvia" panose="02000506040000020004" pitchFamily="50" charset="0"/>
          </a:endParaRPr>
        </a:p>
      </dgm:t>
    </dgm:pt>
    <dgm:pt modelId="{5D46D1B9-D4F5-41FD-82D0-FCC5B81538CC}" type="sibTrans" cxnId="{B73CFF40-F255-4A91-8EA5-55493D387073}">
      <dgm:prSet/>
      <dgm:spPr/>
      <dgm:t>
        <a:bodyPr/>
        <a:lstStyle/>
        <a:p>
          <a:endParaRPr lang="en-US" sz="1200"/>
        </a:p>
      </dgm:t>
    </dgm:pt>
    <dgm:pt modelId="{C0D04EFD-84FD-4C8C-8227-EF61E0267423}">
      <dgm:prSet phldrT="[Text]" custT="1"/>
      <dgm:spPr>
        <a:solidFill>
          <a:srgbClr val="F06245"/>
        </a:solidFill>
        <a:ln>
          <a:solidFill>
            <a:schemeClr val="bg2">
              <a:lumMod val="10000"/>
            </a:schemeClr>
          </a:solidFill>
        </a:ln>
      </dgm:spPr>
      <dgm:t>
        <a:bodyPr/>
        <a:lstStyle/>
        <a:p>
          <a:r>
            <a:rPr lang="en-US" sz="3200" dirty="0">
              <a:solidFill>
                <a:schemeClr val="bg2">
                  <a:lumMod val="10000"/>
                </a:schemeClr>
              </a:solidFill>
              <a:latin typeface="Obvia" panose="02000506040000020004" pitchFamily="50" charset="0"/>
            </a:rPr>
            <a:t>Customs</a:t>
          </a:r>
        </a:p>
      </dgm:t>
    </dgm:pt>
    <dgm:pt modelId="{B90CE0D8-DA0A-4A1E-B19F-1E5B15919AE6}" type="parTrans" cxnId="{CD02506A-158F-4BEC-B2FA-9D65CEA272ED}">
      <dgm:prSet/>
      <dgm:spPr>
        <a:ln w="63500">
          <a:solidFill>
            <a:schemeClr val="bg2">
              <a:lumMod val="10000"/>
            </a:schemeClr>
          </a:solidFill>
        </a:ln>
      </dgm:spPr>
      <dgm:t>
        <a:bodyPr/>
        <a:lstStyle/>
        <a:p>
          <a:endParaRPr lang="en-US" sz="2000">
            <a:solidFill>
              <a:schemeClr val="bg2">
                <a:lumMod val="10000"/>
              </a:schemeClr>
            </a:solidFill>
            <a:latin typeface="Obvia" panose="02000506040000020004" pitchFamily="50" charset="0"/>
          </a:endParaRPr>
        </a:p>
      </dgm:t>
    </dgm:pt>
    <dgm:pt modelId="{D9AE107B-E37C-466B-BBF5-98545F1B494F}" type="sibTrans" cxnId="{CD02506A-158F-4BEC-B2FA-9D65CEA272ED}">
      <dgm:prSet/>
      <dgm:spPr/>
      <dgm:t>
        <a:bodyPr/>
        <a:lstStyle/>
        <a:p>
          <a:endParaRPr lang="en-US" sz="1200"/>
        </a:p>
      </dgm:t>
    </dgm:pt>
    <dgm:pt modelId="{2000565A-47B0-44D0-9063-1A306262C40B}">
      <dgm:prSet phldrT="[Text]" custT="1"/>
      <dgm:spPr>
        <a:solidFill>
          <a:srgbClr val="F06245"/>
        </a:solidFill>
        <a:ln>
          <a:solidFill>
            <a:schemeClr val="bg2">
              <a:lumMod val="10000"/>
            </a:schemeClr>
          </a:solidFill>
        </a:ln>
      </dgm:spPr>
      <dgm:t>
        <a:bodyPr/>
        <a:lstStyle/>
        <a:p>
          <a:r>
            <a:rPr lang="en-US" sz="3200" dirty="0">
              <a:solidFill>
                <a:schemeClr val="bg2">
                  <a:lumMod val="10000"/>
                </a:schemeClr>
              </a:solidFill>
              <a:latin typeface="Obvia" panose="02000506040000020004" pitchFamily="50" charset="0"/>
            </a:rPr>
            <a:t>Financial Police</a:t>
          </a:r>
        </a:p>
      </dgm:t>
    </dgm:pt>
    <dgm:pt modelId="{4B330467-BCB8-4A8D-BBED-54D38DDDB3C7}" type="parTrans" cxnId="{5B6C57B6-26F9-4963-96A8-0FABFF83F9A8}">
      <dgm:prSet/>
      <dgm:spPr>
        <a:ln w="63500">
          <a:solidFill>
            <a:schemeClr val="bg2">
              <a:lumMod val="10000"/>
            </a:schemeClr>
          </a:solidFill>
        </a:ln>
      </dgm:spPr>
      <dgm:t>
        <a:bodyPr/>
        <a:lstStyle/>
        <a:p>
          <a:endParaRPr lang="en-US" sz="2000">
            <a:solidFill>
              <a:schemeClr val="bg2">
                <a:lumMod val="10000"/>
              </a:schemeClr>
            </a:solidFill>
            <a:latin typeface="Obvia" panose="02000506040000020004" pitchFamily="50" charset="0"/>
          </a:endParaRPr>
        </a:p>
      </dgm:t>
    </dgm:pt>
    <dgm:pt modelId="{C1E0DF51-6068-46B0-B671-E5B8D801DD7C}" type="sibTrans" cxnId="{5B6C57B6-26F9-4963-96A8-0FABFF83F9A8}">
      <dgm:prSet/>
      <dgm:spPr/>
      <dgm:t>
        <a:bodyPr/>
        <a:lstStyle/>
        <a:p>
          <a:endParaRPr lang="en-US" sz="1200"/>
        </a:p>
      </dgm:t>
    </dgm:pt>
    <dgm:pt modelId="{7AFC5275-5CB7-4429-948B-044A0C240BA7}" type="pres">
      <dgm:prSet presAssocID="{3EC05567-D2AF-46D0-82E2-9F4D1A3842B0}" presName="hierChild1" presStyleCnt="0">
        <dgm:presLayoutVars>
          <dgm:orgChart val="1"/>
          <dgm:chPref val="1"/>
          <dgm:dir val="rev"/>
          <dgm:animOne val="branch"/>
          <dgm:animLvl val="lvl"/>
          <dgm:resizeHandles/>
        </dgm:presLayoutVars>
      </dgm:prSet>
      <dgm:spPr/>
    </dgm:pt>
    <dgm:pt modelId="{689F3EE9-2A90-41FD-B514-AB45C8DA2C45}" type="pres">
      <dgm:prSet presAssocID="{11025C63-F745-4E5F-91D9-29CE428AE016}" presName="hierRoot1" presStyleCnt="0">
        <dgm:presLayoutVars>
          <dgm:hierBranch val="r"/>
        </dgm:presLayoutVars>
      </dgm:prSet>
      <dgm:spPr/>
    </dgm:pt>
    <dgm:pt modelId="{1BC09319-3B85-416F-9A62-2A21CAFDB4E7}" type="pres">
      <dgm:prSet presAssocID="{11025C63-F745-4E5F-91D9-29CE428AE016}" presName="rootComposite1" presStyleCnt="0"/>
      <dgm:spPr/>
    </dgm:pt>
    <dgm:pt modelId="{AF4ED22E-5912-4520-B53D-1678E66683D4}" type="pres">
      <dgm:prSet presAssocID="{11025C63-F745-4E5F-91D9-29CE428AE016}" presName="rootText1" presStyleLbl="node0" presStyleIdx="0" presStyleCnt="1" custScaleX="129828" custScaleY="135597">
        <dgm:presLayoutVars>
          <dgm:chPref val="3"/>
        </dgm:presLayoutVars>
      </dgm:prSet>
      <dgm:spPr/>
    </dgm:pt>
    <dgm:pt modelId="{CC57DACB-D4E8-40AB-B249-A593BBA43F4E}" type="pres">
      <dgm:prSet presAssocID="{11025C63-F745-4E5F-91D9-29CE428AE016}" presName="rootConnector1" presStyleLbl="node1" presStyleIdx="0" presStyleCnt="0"/>
      <dgm:spPr/>
    </dgm:pt>
    <dgm:pt modelId="{9D154DDA-DB10-43F0-85B9-CC2FE152BD55}" type="pres">
      <dgm:prSet presAssocID="{11025C63-F745-4E5F-91D9-29CE428AE016}" presName="hierChild2" presStyleCnt="0"/>
      <dgm:spPr/>
    </dgm:pt>
    <dgm:pt modelId="{38855A19-B92C-4C8E-9D9E-473150F3F600}" type="pres">
      <dgm:prSet presAssocID="{9F40264D-30C7-4496-A7C5-D89F41499B0F}" presName="Name50" presStyleLbl="parChTrans1D2" presStyleIdx="0" presStyleCnt="5"/>
      <dgm:spPr/>
    </dgm:pt>
    <dgm:pt modelId="{B4D49DD5-EC89-4338-BF92-D2F395504E2F}" type="pres">
      <dgm:prSet presAssocID="{95A0D9AA-BE9D-4383-B3C1-F1DB93B89134}" presName="hierRoot2" presStyleCnt="0">
        <dgm:presLayoutVars>
          <dgm:hierBranch val="init"/>
        </dgm:presLayoutVars>
      </dgm:prSet>
      <dgm:spPr/>
    </dgm:pt>
    <dgm:pt modelId="{5BB873B0-C90B-48E4-ADF6-5103630100DA}" type="pres">
      <dgm:prSet presAssocID="{95A0D9AA-BE9D-4383-B3C1-F1DB93B89134}" presName="rootComposite" presStyleCnt="0"/>
      <dgm:spPr/>
    </dgm:pt>
    <dgm:pt modelId="{1BE7C841-25C6-4785-8643-6C3B53DECD6E}" type="pres">
      <dgm:prSet presAssocID="{95A0D9AA-BE9D-4383-B3C1-F1DB93B89134}" presName="rootText" presStyleLbl="node2" presStyleIdx="0" presStyleCnt="5" custScaleX="130599">
        <dgm:presLayoutVars>
          <dgm:chPref val="3"/>
        </dgm:presLayoutVars>
      </dgm:prSet>
      <dgm:spPr/>
    </dgm:pt>
    <dgm:pt modelId="{8BDA9C75-96FA-4FD1-A5B1-07FE8130E76E}" type="pres">
      <dgm:prSet presAssocID="{95A0D9AA-BE9D-4383-B3C1-F1DB93B89134}" presName="rootConnector" presStyleLbl="node2" presStyleIdx="0" presStyleCnt="5"/>
      <dgm:spPr/>
    </dgm:pt>
    <dgm:pt modelId="{AA197775-CB1F-435B-A751-F61CBD85B133}" type="pres">
      <dgm:prSet presAssocID="{95A0D9AA-BE9D-4383-B3C1-F1DB93B89134}" presName="hierChild4" presStyleCnt="0"/>
      <dgm:spPr/>
    </dgm:pt>
    <dgm:pt modelId="{B31D7C55-B6DB-490A-A585-8C243844E54C}" type="pres">
      <dgm:prSet presAssocID="{95A0D9AA-BE9D-4383-B3C1-F1DB93B89134}" presName="hierChild5" presStyleCnt="0"/>
      <dgm:spPr/>
    </dgm:pt>
    <dgm:pt modelId="{A481531E-A357-4489-B696-B8DFE9E3D283}" type="pres">
      <dgm:prSet presAssocID="{5BE17FFE-EDF3-4DF4-A56F-5D27A7D00E9F}" presName="Name50" presStyleLbl="parChTrans1D2" presStyleIdx="1" presStyleCnt="5"/>
      <dgm:spPr/>
    </dgm:pt>
    <dgm:pt modelId="{BC5F5DE2-04B7-4539-A809-A2B05269E690}" type="pres">
      <dgm:prSet presAssocID="{285097F7-F967-4036-9261-7639F8827A5F}" presName="hierRoot2" presStyleCnt="0">
        <dgm:presLayoutVars>
          <dgm:hierBranch val="init"/>
        </dgm:presLayoutVars>
      </dgm:prSet>
      <dgm:spPr/>
    </dgm:pt>
    <dgm:pt modelId="{85F981FE-1233-435B-9BC2-4E1C00BF5F37}" type="pres">
      <dgm:prSet presAssocID="{285097F7-F967-4036-9261-7639F8827A5F}" presName="rootComposite" presStyleCnt="0"/>
      <dgm:spPr/>
    </dgm:pt>
    <dgm:pt modelId="{13AE2504-0CF9-473B-98FD-5F2C569BCF10}" type="pres">
      <dgm:prSet presAssocID="{285097F7-F967-4036-9261-7639F8827A5F}" presName="rootText" presStyleLbl="node2" presStyleIdx="1" presStyleCnt="5" custScaleX="130599" custLinFactNeighborX="-1544" custLinFactNeighborY="-19634">
        <dgm:presLayoutVars>
          <dgm:chPref val="3"/>
        </dgm:presLayoutVars>
      </dgm:prSet>
      <dgm:spPr/>
    </dgm:pt>
    <dgm:pt modelId="{50C78DC4-D0A9-47BD-A25E-E6D689552432}" type="pres">
      <dgm:prSet presAssocID="{285097F7-F967-4036-9261-7639F8827A5F}" presName="rootConnector" presStyleLbl="node2" presStyleIdx="1" presStyleCnt="5"/>
      <dgm:spPr/>
    </dgm:pt>
    <dgm:pt modelId="{1B982459-2595-431F-86C1-2817DCB3D906}" type="pres">
      <dgm:prSet presAssocID="{285097F7-F967-4036-9261-7639F8827A5F}" presName="hierChild4" presStyleCnt="0"/>
      <dgm:spPr/>
    </dgm:pt>
    <dgm:pt modelId="{24A505E0-C556-46F8-B3CF-6A6F71BF0DEB}" type="pres">
      <dgm:prSet presAssocID="{285097F7-F967-4036-9261-7639F8827A5F}" presName="hierChild5" presStyleCnt="0"/>
      <dgm:spPr/>
    </dgm:pt>
    <dgm:pt modelId="{5518AEE2-E448-496D-B858-5F09EB276375}" type="pres">
      <dgm:prSet presAssocID="{1FF7576D-9159-4017-B176-2FC23EBD23AB}" presName="Name50" presStyleLbl="parChTrans1D2" presStyleIdx="2" presStyleCnt="5"/>
      <dgm:spPr/>
    </dgm:pt>
    <dgm:pt modelId="{5C236CC9-F708-4F8E-9A7D-88096E83BB11}" type="pres">
      <dgm:prSet presAssocID="{9A8134D0-9D5C-4FC4-801C-EF20BDC66AC6}" presName="hierRoot2" presStyleCnt="0">
        <dgm:presLayoutVars>
          <dgm:hierBranch val="init"/>
        </dgm:presLayoutVars>
      </dgm:prSet>
      <dgm:spPr/>
    </dgm:pt>
    <dgm:pt modelId="{2D5F025B-5B4C-4839-B0EE-1990DBC03422}" type="pres">
      <dgm:prSet presAssocID="{9A8134D0-9D5C-4FC4-801C-EF20BDC66AC6}" presName="rootComposite" presStyleCnt="0"/>
      <dgm:spPr/>
    </dgm:pt>
    <dgm:pt modelId="{1BC7F3C3-76BA-45F3-966D-E38D4630D17A}" type="pres">
      <dgm:prSet presAssocID="{9A8134D0-9D5C-4FC4-801C-EF20BDC66AC6}" presName="rootText" presStyleLbl="node2" presStyleIdx="2" presStyleCnt="5" custScaleX="130599" custLinFactNeighborX="-797" custLinFactNeighborY="-36293">
        <dgm:presLayoutVars>
          <dgm:chPref val="3"/>
        </dgm:presLayoutVars>
      </dgm:prSet>
      <dgm:spPr/>
    </dgm:pt>
    <dgm:pt modelId="{38493CEB-7C73-415C-BAA3-472F15C0A87C}" type="pres">
      <dgm:prSet presAssocID="{9A8134D0-9D5C-4FC4-801C-EF20BDC66AC6}" presName="rootConnector" presStyleLbl="node2" presStyleIdx="2" presStyleCnt="5"/>
      <dgm:spPr/>
    </dgm:pt>
    <dgm:pt modelId="{6FB299F7-1BC7-425C-90B9-6DC7CADE1FC4}" type="pres">
      <dgm:prSet presAssocID="{9A8134D0-9D5C-4FC4-801C-EF20BDC66AC6}" presName="hierChild4" presStyleCnt="0"/>
      <dgm:spPr/>
    </dgm:pt>
    <dgm:pt modelId="{E261D800-D0C3-4735-964C-8BC7CAB0D383}" type="pres">
      <dgm:prSet presAssocID="{9A8134D0-9D5C-4FC4-801C-EF20BDC66AC6}" presName="hierChild5" presStyleCnt="0"/>
      <dgm:spPr/>
    </dgm:pt>
    <dgm:pt modelId="{CE9518A4-B76A-43E7-BBA9-E2CDBBC104E5}" type="pres">
      <dgm:prSet presAssocID="{B90CE0D8-DA0A-4A1E-B19F-1E5B15919AE6}" presName="Name50" presStyleLbl="parChTrans1D2" presStyleIdx="3" presStyleCnt="5"/>
      <dgm:spPr/>
    </dgm:pt>
    <dgm:pt modelId="{079F6E3B-BE21-440B-B7BE-2A858A1119CB}" type="pres">
      <dgm:prSet presAssocID="{C0D04EFD-84FD-4C8C-8227-EF61E0267423}" presName="hierRoot2" presStyleCnt="0">
        <dgm:presLayoutVars>
          <dgm:hierBranch val="init"/>
        </dgm:presLayoutVars>
      </dgm:prSet>
      <dgm:spPr/>
    </dgm:pt>
    <dgm:pt modelId="{0A7F6810-338C-41AE-8AD6-07E93CB8CA8B}" type="pres">
      <dgm:prSet presAssocID="{C0D04EFD-84FD-4C8C-8227-EF61E0267423}" presName="rootComposite" presStyleCnt="0"/>
      <dgm:spPr/>
    </dgm:pt>
    <dgm:pt modelId="{F85C3A78-50E5-4DFC-B79A-1EC90F2B5B4E}" type="pres">
      <dgm:prSet presAssocID="{C0D04EFD-84FD-4C8C-8227-EF61E0267423}" presName="rootText" presStyleLbl="node2" presStyleIdx="3" presStyleCnt="5" custScaleX="130599" custLinFactNeighborX="-797" custLinFactNeighborY="-52951">
        <dgm:presLayoutVars>
          <dgm:chPref val="3"/>
        </dgm:presLayoutVars>
      </dgm:prSet>
      <dgm:spPr/>
    </dgm:pt>
    <dgm:pt modelId="{211D2DA1-C79D-4EA4-A901-4BF676DDE1BD}" type="pres">
      <dgm:prSet presAssocID="{C0D04EFD-84FD-4C8C-8227-EF61E0267423}" presName="rootConnector" presStyleLbl="node2" presStyleIdx="3" presStyleCnt="5"/>
      <dgm:spPr/>
    </dgm:pt>
    <dgm:pt modelId="{D9088B4E-F30F-4BDE-9798-1B4DD26332BB}" type="pres">
      <dgm:prSet presAssocID="{C0D04EFD-84FD-4C8C-8227-EF61E0267423}" presName="hierChild4" presStyleCnt="0"/>
      <dgm:spPr/>
    </dgm:pt>
    <dgm:pt modelId="{FEE67D80-3312-413E-A3C8-30266D0D4212}" type="pres">
      <dgm:prSet presAssocID="{C0D04EFD-84FD-4C8C-8227-EF61E0267423}" presName="hierChild5" presStyleCnt="0"/>
      <dgm:spPr/>
    </dgm:pt>
    <dgm:pt modelId="{CE258F48-278E-405D-B701-1A5BF98288C4}" type="pres">
      <dgm:prSet presAssocID="{4B330467-BCB8-4A8D-BBED-54D38DDDB3C7}" presName="Name50" presStyleLbl="parChTrans1D2" presStyleIdx="4" presStyleCnt="5"/>
      <dgm:spPr/>
    </dgm:pt>
    <dgm:pt modelId="{2EDD0765-5883-4179-9856-3753F5A34220}" type="pres">
      <dgm:prSet presAssocID="{2000565A-47B0-44D0-9063-1A306262C40B}" presName="hierRoot2" presStyleCnt="0">
        <dgm:presLayoutVars>
          <dgm:hierBranch val="init"/>
        </dgm:presLayoutVars>
      </dgm:prSet>
      <dgm:spPr/>
    </dgm:pt>
    <dgm:pt modelId="{90A1730A-8E80-407C-91B2-B8AA950DCC34}" type="pres">
      <dgm:prSet presAssocID="{2000565A-47B0-44D0-9063-1A306262C40B}" presName="rootComposite" presStyleCnt="0"/>
      <dgm:spPr/>
    </dgm:pt>
    <dgm:pt modelId="{8FD78E28-6569-417B-9543-B062E0AB14A5}" type="pres">
      <dgm:prSet presAssocID="{2000565A-47B0-44D0-9063-1A306262C40B}" presName="rootText" presStyleLbl="node2" presStyleIdx="4" presStyleCnt="5" custScaleX="130599" custLinFactNeighborX="-495" custLinFactNeighborY="-68575">
        <dgm:presLayoutVars>
          <dgm:chPref val="3"/>
        </dgm:presLayoutVars>
      </dgm:prSet>
      <dgm:spPr/>
    </dgm:pt>
    <dgm:pt modelId="{94273F9A-883F-4B21-8C59-56E3725451D3}" type="pres">
      <dgm:prSet presAssocID="{2000565A-47B0-44D0-9063-1A306262C40B}" presName="rootConnector" presStyleLbl="node2" presStyleIdx="4" presStyleCnt="5"/>
      <dgm:spPr/>
    </dgm:pt>
    <dgm:pt modelId="{5AAF8979-7749-47B2-B120-8B5EE6B0885D}" type="pres">
      <dgm:prSet presAssocID="{2000565A-47B0-44D0-9063-1A306262C40B}" presName="hierChild4" presStyleCnt="0"/>
      <dgm:spPr/>
    </dgm:pt>
    <dgm:pt modelId="{B199E3EC-4F42-4123-8DEB-7917F5B8200B}" type="pres">
      <dgm:prSet presAssocID="{2000565A-47B0-44D0-9063-1A306262C40B}" presName="hierChild5" presStyleCnt="0"/>
      <dgm:spPr/>
    </dgm:pt>
    <dgm:pt modelId="{0FB30D24-2846-4E88-B22E-293D7A906A18}" type="pres">
      <dgm:prSet presAssocID="{11025C63-F745-4E5F-91D9-29CE428AE016}" presName="hierChild3" presStyleCnt="0"/>
      <dgm:spPr/>
    </dgm:pt>
  </dgm:ptLst>
  <dgm:cxnLst>
    <dgm:cxn modelId="{CA002402-B706-4958-897A-B44935A21935}" type="presOf" srcId="{2000565A-47B0-44D0-9063-1A306262C40B}" destId="{94273F9A-883F-4B21-8C59-56E3725451D3}" srcOrd="1" destOrd="0" presId="urn:microsoft.com/office/officeart/2005/8/layout/orgChart1"/>
    <dgm:cxn modelId="{1A01C605-409F-4BED-8E19-D08E23EE4252}" type="presOf" srcId="{B90CE0D8-DA0A-4A1E-B19F-1E5B15919AE6}" destId="{CE9518A4-B76A-43E7-BBA9-E2CDBBC104E5}" srcOrd="0" destOrd="0" presId="urn:microsoft.com/office/officeart/2005/8/layout/orgChart1"/>
    <dgm:cxn modelId="{EE141916-58F2-452E-84D1-D366EE7E5B43}" srcId="{3EC05567-D2AF-46D0-82E2-9F4D1A3842B0}" destId="{11025C63-F745-4E5F-91D9-29CE428AE016}" srcOrd="0" destOrd="0" parTransId="{8105A230-570D-419C-A060-69065F414BF6}" sibTransId="{DDCF8682-9F7E-40C6-BDC7-C1472D1C03FB}"/>
    <dgm:cxn modelId="{91754717-B101-480D-9924-23775DEA087E}" type="presOf" srcId="{C0D04EFD-84FD-4C8C-8227-EF61E0267423}" destId="{F85C3A78-50E5-4DFC-B79A-1EC90F2B5B4E}" srcOrd="0" destOrd="0" presId="urn:microsoft.com/office/officeart/2005/8/layout/orgChart1"/>
    <dgm:cxn modelId="{4B48A11F-A81F-4BC3-B0FE-2551EC5F29A8}" type="presOf" srcId="{11025C63-F745-4E5F-91D9-29CE428AE016}" destId="{AF4ED22E-5912-4520-B53D-1678E66683D4}" srcOrd="0" destOrd="0" presId="urn:microsoft.com/office/officeart/2005/8/layout/orgChart1"/>
    <dgm:cxn modelId="{0DDB4C2D-2179-4B2E-9644-C856A986AE8C}" type="presOf" srcId="{285097F7-F967-4036-9261-7639F8827A5F}" destId="{50C78DC4-D0A9-47BD-A25E-E6D689552432}" srcOrd="1" destOrd="0" presId="urn:microsoft.com/office/officeart/2005/8/layout/orgChart1"/>
    <dgm:cxn modelId="{3EF03F32-284E-4FE5-9806-4EAB1BBAFA3D}" srcId="{11025C63-F745-4E5F-91D9-29CE428AE016}" destId="{95A0D9AA-BE9D-4383-B3C1-F1DB93B89134}" srcOrd="0" destOrd="0" parTransId="{9F40264D-30C7-4496-A7C5-D89F41499B0F}" sibTransId="{91D68E63-5077-48B6-92F1-B14B8E0B5B33}"/>
    <dgm:cxn modelId="{B73CFF40-F255-4A91-8EA5-55493D387073}" srcId="{11025C63-F745-4E5F-91D9-29CE428AE016}" destId="{9A8134D0-9D5C-4FC4-801C-EF20BDC66AC6}" srcOrd="2" destOrd="0" parTransId="{1FF7576D-9159-4017-B176-2FC23EBD23AB}" sibTransId="{5D46D1B9-D4F5-41FD-82D0-FCC5B81538CC}"/>
    <dgm:cxn modelId="{F5E54744-85DB-4FF6-9207-A8C3F9B28B3B}" type="presOf" srcId="{5BE17FFE-EDF3-4DF4-A56F-5D27A7D00E9F}" destId="{A481531E-A357-4489-B696-B8DFE9E3D283}" srcOrd="0" destOrd="0" presId="urn:microsoft.com/office/officeart/2005/8/layout/orgChart1"/>
    <dgm:cxn modelId="{CD02506A-158F-4BEC-B2FA-9D65CEA272ED}" srcId="{11025C63-F745-4E5F-91D9-29CE428AE016}" destId="{C0D04EFD-84FD-4C8C-8227-EF61E0267423}" srcOrd="3" destOrd="0" parTransId="{B90CE0D8-DA0A-4A1E-B19F-1E5B15919AE6}" sibTransId="{D9AE107B-E37C-466B-BBF5-98545F1B494F}"/>
    <dgm:cxn modelId="{B948FB6B-2556-42E6-94A8-C11AD54A4C0A}" type="presOf" srcId="{4B330467-BCB8-4A8D-BBED-54D38DDDB3C7}" destId="{CE258F48-278E-405D-B701-1A5BF98288C4}" srcOrd="0" destOrd="0" presId="urn:microsoft.com/office/officeart/2005/8/layout/orgChart1"/>
    <dgm:cxn modelId="{4AD2A06E-E774-4C91-AF9B-D71C063273A2}" type="presOf" srcId="{1FF7576D-9159-4017-B176-2FC23EBD23AB}" destId="{5518AEE2-E448-496D-B858-5F09EB276375}" srcOrd="0" destOrd="0" presId="urn:microsoft.com/office/officeart/2005/8/layout/orgChart1"/>
    <dgm:cxn modelId="{F5A83456-9364-45AC-B88E-2139FA6207E7}" srcId="{11025C63-F745-4E5F-91D9-29CE428AE016}" destId="{285097F7-F967-4036-9261-7639F8827A5F}" srcOrd="1" destOrd="0" parTransId="{5BE17FFE-EDF3-4DF4-A56F-5D27A7D00E9F}" sibTransId="{51FED404-89EF-455B-9138-F3517495157E}"/>
    <dgm:cxn modelId="{E79D9F58-C79B-46AF-A7B6-23E26260172D}" type="presOf" srcId="{C0D04EFD-84FD-4C8C-8227-EF61E0267423}" destId="{211D2DA1-C79D-4EA4-A901-4BF676DDE1BD}" srcOrd="1" destOrd="0" presId="urn:microsoft.com/office/officeart/2005/8/layout/orgChart1"/>
    <dgm:cxn modelId="{CE0C2491-B014-4D56-B8F6-AE62321E4CE7}" type="presOf" srcId="{285097F7-F967-4036-9261-7639F8827A5F}" destId="{13AE2504-0CF9-473B-98FD-5F2C569BCF10}" srcOrd="0" destOrd="0" presId="urn:microsoft.com/office/officeart/2005/8/layout/orgChart1"/>
    <dgm:cxn modelId="{C7705C94-3FF8-450C-8E19-0E34EC5BEA3C}" type="presOf" srcId="{9A8134D0-9D5C-4FC4-801C-EF20BDC66AC6}" destId="{1BC7F3C3-76BA-45F3-966D-E38D4630D17A}" srcOrd="0" destOrd="0" presId="urn:microsoft.com/office/officeart/2005/8/layout/orgChart1"/>
    <dgm:cxn modelId="{44D71AAC-25D5-4DBD-B17E-1612C34674AE}" type="presOf" srcId="{95A0D9AA-BE9D-4383-B3C1-F1DB93B89134}" destId="{8BDA9C75-96FA-4FD1-A5B1-07FE8130E76E}" srcOrd="1" destOrd="0" presId="urn:microsoft.com/office/officeart/2005/8/layout/orgChart1"/>
    <dgm:cxn modelId="{5B6C57B6-26F9-4963-96A8-0FABFF83F9A8}" srcId="{11025C63-F745-4E5F-91D9-29CE428AE016}" destId="{2000565A-47B0-44D0-9063-1A306262C40B}" srcOrd="4" destOrd="0" parTransId="{4B330467-BCB8-4A8D-BBED-54D38DDDB3C7}" sibTransId="{C1E0DF51-6068-46B0-B671-E5B8D801DD7C}"/>
    <dgm:cxn modelId="{74642CC2-7369-4746-BA84-B28DBAE8FEBC}" type="presOf" srcId="{9A8134D0-9D5C-4FC4-801C-EF20BDC66AC6}" destId="{38493CEB-7C73-415C-BAA3-472F15C0A87C}" srcOrd="1" destOrd="0" presId="urn:microsoft.com/office/officeart/2005/8/layout/orgChart1"/>
    <dgm:cxn modelId="{162063C7-A0B8-41C6-A173-84BAC1FA394E}" type="presOf" srcId="{11025C63-F745-4E5F-91D9-29CE428AE016}" destId="{CC57DACB-D4E8-40AB-B249-A593BBA43F4E}" srcOrd="1" destOrd="0" presId="urn:microsoft.com/office/officeart/2005/8/layout/orgChart1"/>
    <dgm:cxn modelId="{E6CB31CC-EE8B-441D-932E-BD9E96313C17}" type="presOf" srcId="{9F40264D-30C7-4496-A7C5-D89F41499B0F}" destId="{38855A19-B92C-4C8E-9D9E-473150F3F600}" srcOrd="0" destOrd="0" presId="urn:microsoft.com/office/officeart/2005/8/layout/orgChart1"/>
    <dgm:cxn modelId="{3D0477E5-FB42-4FCF-BA8D-B7161944C22A}" type="presOf" srcId="{95A0D9AA-BE9D-4383-B3C1-F1DB93B89134}" destId="{1BE7C841-25C6-4785-8643-6C3B53DECD6E}" srcOrd="0" destOrd="0" presId="urn:microsoft.com/office/officeart/2005/8/layout/orgChart1"/>
    <dgm:cxn modelId="{B8CD61EC-68E8-494D-8DCB-1F37BD242AF4}" type="presOf" srcId="{2000565A-47B0-44D0-9063-1A306262C40B}" destId="{8FD78E28-6569-417B-9543-B062E0AB14A5}" srcOrd="0" destOrd="0" presId="urn:microsoft.com/office/officeart/2005/8/layout/orgChart1"/>
    <dgm:cxn modelId="{02ECDAFF-1302-4BB8-AA33-9A3FA5B19AF5}" type="presOf" srcId="{3EC05567-D2AF-46D0-82E2-9F4D1A3842B0}" destId="{7AFC5275-5CB7-4429-948B-044A0C240BA7}" srcOrd="0" destOrd="0" presId="urn:microsoft.com/office/officeart/2005/8/layout/orgChart1"/>
    <dgm:cxn modelId="{D4642E3C-F122-4F19-8EAF-DC623CA50A30}" type="presParOf" srcId="{7AFC5275-5CB7-4429-948B-044A0C240BA7}" destId="{689F3EE9-2A90-41FD-B514-AB45C8DA2C45}" srcOrd="0" destOrd="0" presId="urn:microsoft.com/office/officeart/2005/8/layout/orgChart1"/>
    <dgm:cxn modelId="{9ACA1B1E-8F2C-4DE8-B618-4DFC7A35566A}" type="presParOf" srcId="{689F3EE9-2A90-41FD-B514-AB45C8DA2C45}" destId="{1BC09319-3B85-416F-9A62-2A21CAFDB4E7}" srcOrd="0" destOrd="0" presId="urn:microsoft.com/office/officeart/2005/8/layout/orgChart1"/>
    <dgm:cxn modelId="{C424E349-748A-4B86-880F-2CCA3FCE34B3}" type="presParOf" srcId="{1BC09319-3B85-416F-9A62-2A21CAFDB4E7}" destId="{AF4ED22E-5912-4520-B53D-1678E66683D4}" srcOrd="0" destOrd="0" presId="urn:microsoft.com/office/officeart/2005/8/layout/orgChart1"/>
    <dgm:cxn modelId="{9E15EF79-7C2E-481D-A4E9-BCC0D2552727}" type="presParOf" srcId="{1BC09319-3B85-416F-9A62-2A21CAFDB4E7}" destId="{CC57DACB-D4E8-40AB-B249-A593BBA43F4E}" srcOrd="1" destOrd="0" presId="urn:microsoft.com/office/officeart/2005/8/layout/orgChart1"/>
    <dgm:cxn modelId="{F410083D-B27C-42F3-89B2-C64F9763D28D}" type="presParOf" srcId="{689F3EE9-2A90-41FD-B514-AB45C8DA2C45}" destId="{9D154DDA-DB10-43F0-85B9-CC2FE152BD55}" srcOrd="1" destOrd="0" presId="urn:microsoft.com/office/officeart/2005/8/layout/orgChart1"/>
    <dgm:cxn modelId="{92C8C591-447D-40CE-99A3-20BC0A813EAA}" type="presParOf" srcId="{9D154DDA-DB10-43F0-85B9-CC2FE152BD55}" destId="{38855A19-B92C-4C8E-9D9E-473150F3F600}" srcOrd="0" destOrd="0" presId="urn:microsoft.com/office/officeart/2005/8/layout/orgChart1"/>
    <dgm:cxn modelId="{EB2D9DB5-C80B-43E8-B777-35FBC8DB271C}" type="presParOf" srcId="{9D154DDA-DB10-43F0-85B9-CC2FE152BD55}" destId="{B4D49DD5-EC89-4338-BF92-D2F395504E2F}" srcOrd="1" destOrd="0" presId="urn:microsoft.com/office/officeart/2005/8/layout/orgChart1"/>
    <dgm:cxn modelId="{4608E5C4-705C-4595-BB8B-25E2871D1C05}" type="presParOf" srcId="{B4D49DD5-EC89-4338-BF92-D2F395504E2F}" destId="{5BB873B0-C90B-48E4-ADF6-5103630100DA}" srcOrd="0" destOrd="0" presId="urn:microsoft.com/office/officeart/2005/8/layout/orgChart1"/>
    <dgm:cxn modelId="{DCE8C866-D663-4FED-929E-985DAD97AF4D}" type="presParOf" srcId="{5BB873B0-C90B-48E4-ADF6-5103630100DA}" destId="{1BE7C841-25C6-4785-8643-6C3B53DECD6E}" srcOrd="0" destOrd="0" presId="urn:microsoft.com/office/officeart/2005/8/layout/orgChart1"/>
    <dgm:cxn modelId="{76E9560B-7A75-4FE6-B420-950263E7D552}" type="presParOf" srcId="{5BB873B0-C90B-48E4-ADF6-5103630100DA}" destId="{8BDA9C75-96FA-4FD1-A5B1-07FE8130E76E}" srcOrd="1" destOrd="0" presId="urn:microsoft.com/office/officeart/2005/8/layout/orgChart1"/>
    <dgm:cxn modelId="{88B076DE-6603-454F-B4E7-3C12D832D004}" type="presParOf" srcId="{B4D49DD5-EC89-4338-BF92-D2F395504E2F}" destId="{AA197775-CB1F-435B-A751-F61CBD85B133}" srcOrd="1" destOrd="0" presId="urn:microsoft.com/office/officeart/2005/8/layout/orgChart1"/>
    <dgm:cxn modelId="{19BFA12D-C638-4C3C-B193-0249C31F11C5}" type="presParOf" srcId="{B4D49DD5-EC89-4338-BF92-D2F395504E2F}" destId="{B31D7C55-B6DB-490A-A585-8C243844E54C}" srcOrd="2" destOrd="0" presId="urn:microsoft.com/office/officeart/2005/8/layout/orgChart1"/>
    <dgm:cxn modelId="{9E0D62A1-78AD-42D0-8266-D4C2E169F81A}" type="presParOf" srcId="{9D154DDA-DB10-43F0-85B9-CC2FE152BD55}" destId="{A481531E-A357-4489-B696-B8DFE9E3D283}" srcOrd="2" destOrd="0" presId="urn:microsoft.com/office/officeart/2005/8/layout/orgChart1"/>
    <dgm:cxn modelId="{B56C3926-7E34-4473-B29B-5BBF1C3F4104}" type="presParOf" srcId="{9D154DDA-DB10-43F0-85B9-CC2FE152BD55}" destId="{BC5F5DE2-04B7-4539-A809-A2B05269E690}" srcOrd="3" destOrd="0" presId="urn:microsoft.com/office/officeart/2005/8/layout/orgChart1"/>
    <dgm:cxn modelId="{74E6D8A1-85AD-4E9F-981F-8D47A848BE7D}" type="presParOf" srcId="{BC5F5DE2-04B7-4539-A809-A2B05269E690}" destId="{85F981FE-1233-435B-9BC2-4E1C00BF5F37}" srcOrd="0" destOrd="0" presId="urn:microsoft.com/office/officeart/2005/8/layout/orgChart1"/>
    <dgm:cxn modelId="{7E5AC989-D3DA-4E80-9407-C4146DDBBD18}" type="presParOf" srcId="{85F981FE-1233-435B-9BC2-4E1C00BF5F37}" destId="{13AE2504-0CF9-473B-98FD-5F2C569BCF10}" srcOrd="0" destOrd="0" presId="urn:microsoft.com/office/officeart/2005/8/layout/orgChart1"/>
    <dgm:cxn modelId="{ABA03EB4-6649-413E-85FA-AE07BD1EA827}" type="presParOf" srcId="{85F981FE-1233-435B-9BC2-4E1C00BF5F37}" destId="{50C78DC4-D0A9-47BD-A25E-E6D689552432}" srcOrd="1" destOrd="0" presId="urn:microsoft.com/office/officeart/2005/8/layout/orgChart1"/>
    <dgm:cxn modelId="{D939B486-3DF5-4BBB-B1FB-2B73FBB48084}" type="presParOf" srcId="{BC5F5DE2-04B7-4539-A809-A2B05269E690}" destId="{1B982459-2595-431F-86C1-2817DCB3D906}" srcOrd="1" destOrd="0" presId="urn:microsoft.com/office/officeart/2005/8/layout/orgChart1"/>
    <dgm:cxn modelId="{B2CB9B59-1CF2-4DD0-A5CC-842C284BED8C}" type="presParOf" srcId="{BC5F5DE2-04B7-4539-A809-A2B05269E690}" destId="{24A505E0-C556-46F8-B3CF-6A6F71BF0DEB}" srcOrd="2" destOrd="0" presId="urn:microsoft.com/office/officeart/2005/8/layout/orgChart1"/>
    <dgm:cxn modelId="{2AAE08DF-F1A2-4FE0-B908-F0986CA5077B}" type="presParOf" srcId="{9D154DDA-DB10-43F0-85B9-CC2FE152BD55}" destId="{5518AEE2-E448-496D-B858-5F09EB276375}" srcOrd="4" destOrd="0" presId="urn:microsoft.com/office/officeart/2005/8/layout/orgChart1"/>
    <dgm:cxn modelId="{60DAABBA-E080-4CB7-96A8-56558C30B6F3}" type="presParOf" srcId="{9D154DDA-DB10-43F0-85B9-CC2FE152BD55}" destId="{5C236CC9-F708-4F8E-9A7D-88096E83BB11}" srcOrd="5" destOrd="0" presId="urn:microsoft.com/office/officeart/2005/8/layout/orgChart1"/>
    <dgm:cxn modelId="{3CF017F9-A709-43EC-84F4-133E93BCBE1E}" type="presParOf" srcId="{5C236CC9-F708-4F8E-9A7D-88096E83BB11}" destId="{2D5F025B-5B4C-4839-B0EE-1990DBC03422}" srcOrd="0" destOrd="0" presId="urn:microsoft.com/office/officeart/2005/8/layout/orgChart1"/>
    <dgm:cxn modelId="{EA31C7E7-23BA-431F-BDFC-9BB59803FFDD}" type="presParOf" srcId="{2D5F025B-5B4C-4839-B0EE-1990DBC03422}" destId="{1BC7F3C3-76BA-45F3-966D-E38D4630D17A}" srcOrd="0" destOrd="0" presId="urn:microsoft.com/office/officeart/2005/8/layout/orgChart1"/>
    <dgm:cxn modelId="{4804F2EC-9876-47C7-A35D-0AF9E6754ABD}" type="presParOf" srcId="{2D5F025B-5B4C-4839-B0EE-1990DBC03422}" destId="{38493CEB-7C73-415C-BAA3-472F15C0A87C}" srcOrd="1" destOrd="0" presId="urn:microsoft.com/office/officeart/2005/8/layout/orgChart1"/>
    <dgm:cxn modelId="{8D5D84E0-C94A-4814-9284-A0060FAC2800}" type="presParOf" srcId="{5C236CC9-F708-4F8E-9A7D-88096E83BB11}" destId="{6FB299F7-1BC7-425C-90B9-6DC7CADE1FC4}" srcOrd="1" destOrd="0" presId="urn:microsoft.com/office/officeart/2005/8/layout/orgChart1"/>
    <dgm:cxn modelId="{F8DBA76A-52D4-44B8-BDC8-431608AAE994}" type="presParOf" srcId="{5C236CC9-F708-4F8E-9A7D-88096E83BB11}" destId="{E261D800-D0C3-4735-964C-8BC7CAB0D383}" srcOrd="2" destOrd="0" presId="urn:microsoft.com/office/officeart/2005/8/layout/orgChart1"/>
    <dgm:cxn modelId="{9900FA9E-05B5-474A-9CF1-EBA772840583}" type="presParOf" srcId="{9D154DDA-DB10-43F0-85B9-CC2FE152BD55}" destId="{CE9518A4-B76A-43E7-BBA9-E2CDBBC104E5}" srcOrd="6" destOrd="0" presId="urn:microsoft.com/office/officeart/2005/8/layout/orgChart1"/>
    <dgm:cxn modelId="{B94D4710-16DD-4C2E-9ECB-8BDAE51E9C0E}" type="presParOf" srcId="{9D154DDA-DB10-43F0-85B9-CC2FE152BD55}" destId="{079F6E3B-BE21-440B-B7BE-2A858A1119CB}" srcOrd="7" destOrd="0" presId="urn:microsoft.com/office/officeart/2005/8/layout/orgChart1"/>
    <dgm:cxn modelId="{B98FD681-0AB0-4E67-A109-9E9B2E90881C}" type="presParOf" srcId="{079F6E3B-BE21-440B-B7BE-2A858A1119CB}" destId="{0A7F6810-338C-41AE-8AD6-07E93CB8CA8B}" srcOrd="0" destOrd="0" presId="urn:microsoft.com/office/officeart/2005/8/layout/orgChart1"/>
    <dgm:cxn modelId="{C81FA502-554D-4563-983B-C7723FF1BBF6}" type="presParOf" srcId="{0A7F6810-338C-41AE-8AD6-07E93CB8CA8B}" destId="{F85C3A78-50E5-4DFC-B79A-1EC90F2B5B4E}" srcOrd="0" destOrd="0" presId="urn:microsoft.com/office/officeart/2005/8/layout/orgChart1"/>
    <dgm:cxn modelId="{E456934D-7154-4406-A1D8-0E21BEE5DC4A}" type="presParOf" srcId="{0A7F6810-338C-41AE-8AD6-07E93CB8CA8B}" destId="{211D2DA1-C79D-4EA4-A901-4BF676DDE1BD}" srcOrd="1" destOrd="0" presId="urn:microsoft.com/office/officeart/2005/8/layout/orgChart1"/>
    <dgm:cxn modelId="{7531BD1A-CF44-46E2-91C0-A4A8EB6BD3FD}" type="presParOf" srcId="{079F6E3B-BE21-440B-B7BE-2A858A1119CB}" destId="{D9088B4E-F30F-4BDE-9798-1B4DD26332BB}" srcOrd="1" destOrd="0" presId="urn:microsoft.com/office/officeart/2005/8/layout/orgChart1"/>
    <dgm:cxn modelId="{BB954479-C412-4E63-AFE4-DA1CE5F13517}" type="presParOf" srcId="{079F6E3B-BE21-440B-B7BE-2A858A1119CB}" destId="{FEE67D80-3312-413E-A3C8-30266D0D4212}" srcOrd="2" destOrd="0" presId="urn:microsoft.com/office/officeart/2005/8/layout/orgChart1"/>
    <dgm:cxn modelId="{871C537B-9E59-4158-BE85-5500A507E9DE}" type="presParOf" srcId="{9D154DDA-DB10-43F0-85B9-CC2FE152BD55}" destId="{CE258F48-278E-405D-B701-1A5BF98288C4}" srcOrd="8" destOrd="0" presId="urn:microsoft.com/office/officeart/2005/8/layout/orgChart1"/>
    <dgm:cxn modelId="{FE343F16-A46B-431F-81E9-B135C85CCF3E}" type="presParOf" srcId="{9D154DDA-DB10-43F0-85B9-CC2FE152BD55}" destId="{2EDD0765-5883-4179-9856-3753F5A34220}" srcOrd="9" destOrd="0" presId="urn:microsoft.com/office/officeart/2005/8/layout/orgChart1"/>
    <dgm:cxn modelId="{255E642C-9376-40E3-A905-C67959C02AF2}" type="presParOf" srcId="{2EDD0765-5883-4179-9856-3753F5A34220}" destId="{90A1730A-8E80-407C-91B2-B8AA950DCC34}" srcOrd="0" destOrd="0" presId="urn:microsoft.com/office/officeart/2005/8/layout/orgChart1"/>
    <dgm:cxn modelId="{1B85FE1D-52FC-4E2B-9E5F-B61E8101821B}" type="presParOf" srcId="{90A1730A-8E80-407C-91B2-B8AA950DCC34}" destId="{8FD78E28-6569-417B-9543-B062E0AB14A5}" srcOrd="0" destOrd="0" presId="urn:microsoft.com/office/officeart/2005/8/layout/orgChart1"/>
    <dgm:cxn modelId="{ED481318-1645-463B-9065-9E762BD1351B}" type="presParOf" srcId="{90A1730A-8E80-407C-91B2-B8AA950DCC34}" destId="{94273F9A-883F-4B21-8C59-56E3725451D3}" srcOrd="1" destOrd="0" presId="urn:microsoft.com/office/officeart/2005/8/layout/orgChart1"/>
    <dgm:cxn modelId="{7320BA00-C0AC-406D-8EF4-16E2EA613F14}" type="presParOf" srcId="{2EDD0765-5883-4179-9856-3753F5A34220}" destId="{5AAF8979-7749-47B2-B120-8B5EE6B0885D}" srcOrd="1" destOrd="0" presId="urn:microsoft.com/office/officeart/2005/8/layout/orgChart1"/>
    <dgm:cxn modelId="{18C496B9-50FC-4610-8315-68628B717A85}" type="presParOf" srcId="{2EDD0765-5883-4179-9856-3753F5A34220}" destId="{B199E3EC-4F42-4123-8DEB-7917F5B8200B}" srcOrd="2" destOrd="0" presId="urn:microsoft.com/office/officeart/2005/8/layout/orgChart1"/>
    <dgm:cxn modelId="{F21F307E-F5E3-4DC1-AF9A-5CD111BA246A}" type="presParOf" srcId="{689F3EE9-2A90-41FD-B514-AB45C8DA2C45}" destId="{0FB30D24-2846-4E88-B22E-293D7A906A18}" srcOrd="2" destOrd="0" presId="urn:microsoft.com/office/officeart/2005/8/layout/orgChart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EC05567-D2AF-46D0-82E2-9F4D1A3842B0}" type="doc">
      <dgm:prSet loTypeId="urn:microsoft.com/office/officeart/2005/8/layout/orgChart1" loCatId="hierarchy" qsTypeId="urn:microsoft.com/office/officeart/2005/8/quickstyle/simple3" qsCatId="simple" csTypeId="urn:microsoft.com/office/officeart/2005/8/colors/accent2_2" csCatId="accent2" phldr="1"/>
      <dgm:spPr/>
      <dgm:t>
        <a:bodyPr/>
        <a:lstStyle/>
        <a:p>
          <a:endParaRPr lang="en-US"/>
        </a:p>
      </dgm:t>
    </dgm:pt>
    <dgm:pt modelId="{285097F7-F967-4036-9261-7639F8827A5F}">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Treasury</a:t>
          </a:r>
        </a:p>
      </dgm:t>
    </dgm:pt>
    <dgm:pt modelId="{5BE17FFE-EDF3-4DF4-A56F-5D27A7D00E9F}" type="parTrans" cxnId="{F5A83456-9364-45AC-B88E-2139FA6207E7}">
      <dgm:prSet/>
      <dgm:spPr>
        <a:ln w="63500">
          <a:solidFill>
            <a:schemeClr val="bg2">
              <a:lumMod val="10000"/>
            </a:schemeClr>
          </a:solidFill>
        </a:ln>
      </dgm:spPr>
      <dgm:t>
        <a:bodyPr/>
        <a:lstStyle/>
        <a:p>
          <a:endParaRPr lang="en-US" sz="1200"/>
        </a:p>
      </dgm:t>
    </dgm:pt>
    <dgm:pt modelId="{51FED404-89EF-455B-9138-F3517495157E}" type="sibTrans" cxnId="{F5A83456-9364-45AC-B88E-2139FA6207E7}">
      <dgm:prSet/>
      <dgm:spPr/>
      <dgm:t>
        <a:bodyPr/>
        <a:lstStyle/>
        <a:p>
          <a:endParaRPr lang="en-US" sz="1200"/>
        </a:p>
      </dgm:t>
    </dgm:pt>
    <dgm:pt modelId="{95A0D9AA-BE9D-4383-B3C1-F1DB93B89134}">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Central Apparatus </a:t>
          </a:r>
        </a:p>
      </dgm:t>
    </dgm:pt>
    <dgm:pt modelId="{91D68E63-5077-48B6-92F1-B14B8E0B5B33}" type="sibTrans" cxnId="{3EF03F32-284E-4FE5-9806-4EAB1BBAFA3D}">
      <dgm:prSet/>
      <dgm:spPr/>
      <dgm:t>
        <a:bodyPr/>
        <a:lstStyle/>
        <a:p>
          <a:endParaRPr lang="en-US" sz="1200"/>
        </a:p>
      </dgm:t>
    </dgm:pt>
    <dgm:pt modelId="{9F40264D-30C7-4496-A7C5-D89F41499B0F}" type="parTrans" cxnId="{3EF03F32-284E-4FE5-9806-4EAB1BBAFA3D}">
      <dgm:prSet/>
      <dgm:spPr>
        <a:ln w="63500">
          <a:solidFill>
            <a:schemeClr val="bg2">
              <a:lumMod val="10000"/>
            </a:schemeClr>
          </a:solidFill>
        </a:ln>
      </dgm:spPr>
      <dgm:t>
        <a:bodyPr/>
        <a:lstStyle/>
        <a:p>
          <a:endParaRPr lang="en-US" sz="1200"/>
        </a:p>
      </dgm:t>
    </dgm:pt>
    <dgm:pt modelId="{11025C63-F745-4E5F-91D9-29CE428AE016}">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Ministry of Finance</a:t>
          </a:r>
        </a:p>
      </dgm:t>
    </dgm:pt>
    <dgm:pt modelId="{DDCF8682-9F7E-40C6-BDC7-C1472D1C03FB}" type="sibTrans" cxnId="{EE141916-58F2-452E-84D1-D366EE7E5B43}">
      <dgm:prSet/>
      <dgm:spPr/>
      <dgm:t>
        <a:bodyPr/>
        <a:lstStyle/>
        <a:p>
          <a:endParaRPr lang="en-US" sz="1200"/>
        </a:p>
      </dgm:t>
    </dgm:pt>
    <dgm:pt modelId="{8105A230-570D-419C-A060-69065F414BF6}" type="parTrans" cxnId="{EE141916-58F2-452E-84D1-D366EE7E5B43}">
      <dgm:prSet/>
      <dgm:spPr/>
      <dgm:t>
        <a:bodyPr/>
        <a:lstStyle/>
        <a:p>
          <a:endParaRPr lang="en-US" sz="1200"/>
        </a:p>
      </dgm:t>
    </dgm:pt>
    <dgm:pt modelId="{9A8134D0-9D5C-4FC4-801C-EF20BDC66AC6}">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State Revenue Service</a:t>
          </a:r>
        </a:p>
      </dgm:t>
    </dgm:pt>
    <dgm:pt modelId="{1FF7576D-9159-4017-B176-2FC23EBD23AB}" type="parTrans" cxnId="{B73CFF40-F255-4A91-8EA5-55493D387073}">
      <dgm:prSet/>
      <dgm:spPr>
        <a:ln w="63500">
          <a:solidFill>
            <a:schemeClr val="bg2">
              <a:lumMod val="10000"/>
            </a:schemeClr>
          </a:solidFill>
        </a:ln>
      </dgm:spPr>
      <dgm:t>
        <a:bodyPr/>
        <a:lstStyle/>
        <a:p>
          <a:endParaRPr lang="en-US" sz="1200"/>
        </a:p>
      </dgm:t>
    </dgm:pt>
    <dgm:pt modelId="{5D46D1B9-D4F5-41FD-82D0-FCC5B81538CC}" type="sibTrans" cxnId="{B73CFF40-F255-4A91-8EA5-55493D387073}">
      <dgm:prSet/>
      <dgm:spPr/>
      <dgm:t>
        <a:bodyPr/>
        <a:lstStyle/>
        <a:p>
          <a:endParaRPr lang="en-US" sz="1200"/>
        </a:p>
      </dgm:t>
    </dgm:pt>
    <dgm:pt modelId="{C0D04EFD-84FD-4C8C-8227-EF61E0267423}">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Service</a:t>
          </a:r>
        </a:p>
      </dgm:t>
    </dgm:pt>
    <dgm:pt modelId="{B90CE0D8-DA0A-4A1E-B19F-1E5B15919AE6}" type="parTrans" cxnId="{CD02506A-158F-4BEC-B2FA-9D65CEA272ED}">
      <dgm:prSet/>
      <dgm:spPr>
        <a:ln w="63500">
          <a:solidFill>
            <a:schemeClr val="bg2">
              <a:lumMod val="10000"/>
            </a:schemeClr>
          </a:solidFill>
        </a:ln>
      </dgm:spPr>
      <dgm:t>
        <a:bodyPr/>
        <a:lstStyle/>
        <a:p>
          <a:endParaRPr lang="en-US" sz="1200"/>
        </a:p>
      </dgm:t>
    </dgm:pt>
    <dgm:pt modelId="{D9AE107B-E37C-466B-BBF5-98545F1B494F}" type="sibTrans" cxnId="{CD02506A-158F-4BEC-B2FA-9D65CEA272ED}">
      <dgm:prSet/>
      <dgm:spPr/>
      <dgm:t>
        <a:bodyPr/>
        <a:lstStyle/>
        <a:p>
          <a:endParaRPr lang="en-US" sz="1200"/>
        </a:p>
      </dgm:t>
    </dgm:pt>
    <dgm:pt modelId="{32B0DCEB-52CC-4F10-9D5A-595454B88033}">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Audit/ Inspection</a:t>
          </a:r>
        </a:p>
      </dgm:t>
    </dgm:pt>
    <dgm:pt modelId="{751941B0-8046-4511-876F-37AB8EA2C5C8}" type="parTrans" cxnId="{C1FA1D81-A406-4F1E-A504-4B3ADDC95FF2}">
      <dgm:prSet/>
      <dgm:spPr>
        <a:ln w="63500">
          <a:solidFill>
            <a:schemeClr val="bg2">
              <a:lumMod val="10000"/>
            </a:schemeClr>
          </a:solidFill>
        </a:ln>
      </dgm:spPr>
      <dgm:t>
        <a:bodyPr/>
        <a:lstStyle/>
        <a:p>
          <a:endParaRPr lang="en-US" sz="1200"/>
        </a:p>
      </dgm:t>
    </dgm:pt>
    <dgm:pt modelId="{A38C90C6-3C24-4C00-83DC-5A5EAEEC47EB}" type="sibTrans" cxnId="{C1FA1D81-A406-4F1E-A504-4B3ADDC95FF2}">
      <dgm:prSet/>
      <dgm:spPr/>
      <dgm:t>
        <a:bodyPr/>
        <a:lstStyle/>
        <a:p>
          <a:endParaRPr lang="en-US" sz="1200"/>
        </a:p>
      </dgm:t>
    </dgm:pt>
    <dgm:pt modelId="{2000565A-47B0-44D0-9063-1A306262C40B}">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Administration/ Collections</a:t>
          </a:r>
        </a:p>
      </dgm:t>
    </dgm:pt>
    <dgm:pt modelId="{C1E0DF51-6068-46B0-B671-E5B8D801DD7C}" type="sibTrans" cxnId="{5B6C57B6-26F9-4963-96A8-0FABFF83F9A8}">
      <dgm:prSet/>
      <dgm:spPr/>
      <dgm:t>
        <a:bodyPr/>
        <a:lstStyle/>
        <a:p>
          <a:endParaRPr lang="en-US" sz="1200"/>
        </a:p>
      </dgm:t>
    </dgm:pt>
    <dgm:pt modelId="{4B330467-BCB8-4A8D-BBED-54D38DDDB3C7}" type="parTrans" cxnId="{5B6C57B6-26F9-4963-96A8-0FABFF83F9A8}">
      <dgm:prSet/>
      <dgm:spPr>
        <a:ln w="63500">
          <a:solidFill>
            <a:schemeClr val="bg2">
              <a:lumMod val="10000"/>
            </a:schemeClr>
          </a:solidFill>
        </a:ln>
      </dgm:spPr>
      <dgm:t>
        <a:bodyPr/>
        <a:lstStyle/>
        <a:p>
          <a:endParaRPr lang="en-US" sz="1200"/>
        </a:p>
      </dgm:t>
    </dgm:pt>
    <dgm:pt modelId="{D75F8ADF-C720-43AE-AADA-460B5F374C5A}">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Investigation</a:t>
          </a:r>
        </a:p>
      </dgm:t>
    </dgm:pt>
    <dgm:pt modelId="{DE6E78D2-C51B-4A64-92E6-C2BB6D58C3F4}" type="parTrans" cxnId="{590D9F11-9F66-41DE-BE2B-1DE2E6384E46}">
      <dgm:prSet/>
      <dgm:spPr>
        <a:ln w="63500">
          <a:solidFill>
            <a:schemeClr val="bg2">
              <a:lumMod val="10000"/>
            </a:schemeClr>
          </a:solidFill>
        </a:ln>
      </dgm:spPr>
      <dgm:t>
        <a:bodyPr/>
        <a:lstStyle/>
        <a:p>
          <a:endParaRPr lang="en-US" sz="1200"/>
        </a:p>
      </dgm:t>
    </dgm:pt>
    <dgm:pt modelId="{B5D75449-A3BB-46C5-9B5A-851162D759B0}" type="sibTrans" cxnId="{590D9F11-9F66-41DE-BE2B-1DE2E6384E46}">
      <dgm:prSet/>
      <dgm:spPr/>
      <dgm:t>
        <a:bodyPr/>
        <a:lstStyle/>
        <a:p>
          <a:endParaRPr lang="en-US" sz="1200"/>
        </a:p>
      </dgm:t>
    </dgm:pt>
    <dgm:pt modelId="{7AFC5275-5CB7-4429-948B-044A0C240BA7}" type="pres">
      <dgm:prSet presAssocID="{3EC05567-D2AF-46D0-82E2-9F4D1A3842B0}" presName="hierChild1" presStyleCnt="0">
        <dgm:presLayoutVars>
          <dgm:orgChart val="1"/>
          <dgm:chPref val="1"/>
          <dgm:dir val="rev"/>
          <dgm:animOne val="branch"/>
          <dgm:animLvl val="lvl"/>
          <dgm:resizeHandles/>
        </dgm:presLayoutVars>
      </dgm:prSet>
      <dgm:spPr/>
    </dgm:pt>
    <dgm:pt modelId="{689F3EE9-2A90-41FD-B514-AB45C8DA2C45}" type="pres">
      <dgm:prSet presAssocID="{11025C63-F745-4E5F-91D9-29CE428AE016}" presName="hierRoot1" presStyleCnt="0">
        <dgm:presLayoutVars>
          <dgm:hierBranch val="r"/>
        </dgm:presLayoutVars>
      </dgm:prSet>
      <dgm:spPr/>
    </dgm:pt>
    <dgm:pt modelId="{1BC09319-3B85-416F-9A62-2A21CAFDB4E7}" type="pres">
      <dgm:prSet presAssocID="{11025C63-F745-4E5F-91D9-29CE428AE016}" presName="rootComposite1" presStyleCnt="0"/>
      <dgm:spPr/>
    </dgm:pt>
    <dgm:pt modelId="{AF4ED22E-5912-4520-B53D-1678E66683D4}" type="pres">
      <dgm:prSet presAssocID="{11025C63-F745-4E5F-91D9-29CE428AE016}" presName="rootText1" presStyleLbl="node0" presStyleIdx="0" presStyleCnt="1" custScaleX="129339" custScaleY="135597">
        <dgm:presLayoutVars>
          <dgm:chPref val="3"/>
        </dgm:presLayoutVars>
      </dgm:prSet>
      <dgm:spPr/>
    </dgm:pt>
    <dgm:pt modelId="{CC57DACB-D4E8-40AB-B249-A593BBA43F4E}" type="pres">
      <dgm:prSet presAssocID="{11025C63-F745-4E5F-91D9-29CE428AE016}" presName="rootConnector1" presStyleLbl="node1" presStyleIdx="0" presStyleCnt="0"/>
      <dgm:spPr/>
    </dgm:pt>
    <dgm:pt modelId="{9D154DDA-DB10-43F0-85B9-CC2FE152BD55}" type="pres">
      <dgm:prSet presAssocID="{11025C63-F745-4E5F-91D9-29CE428AE016}" presName="hierChild2" presStyleCnt="0"/>
      <dgm:spPr/>
    </dgm:pt>
    <dgm:pt modelId="{38855A19-B92C-4C8E-9D9E-473150F3F600}" type="pres">
      <dgm:prSet presAssocID="{9F40264D-30C7-4496-A7C5-D89F41499B0F}" presName="Name50" presStyleLbl="parChTrans1D2" presStyleIdx="0" presStyleCnt="3"/>
      <dgm:spPr/>
    </dgm:pt>
    <dgm:pt modelId="{B4D49DD5-EC89-4338-BF92-D2F395504E2F}" type="pres">
      <dgm:prSet presAssocID="{95A0D9AA-BE9D-4383-B3C1-F1DB93B89134}" presName="hierRoot2" presStyleCnt="0">
        <dgm:presLayoutVars>
          <dgm:hierBranch val="init"/>
        </dgm:presLayoutVars>
      </dgm:prSet>
      <dgm:spPr/>
    </dgm:pt>
    <dgm:pt modelId="{5BB873B0-C90B-48E4-ADF6-5103630100DA}" type="pres">
      <dgm:prSet presAssocID="{95A0D9AA-BE9D-4383-B3C1-F1DB93B89134}" presName="rootComposite" presStyleCnt="0"/>
      <dgm:spPr/>
    </dgm:pt>
    <dgm:pt modelId="{1BE7C841-25C6-4785-8643-6C3B53DECD6E}" type="pres">
      <dgm:prSet presAssocID="{95A0D9AA-BE9D-4383-B3C1-F1DB93B89134}" presName="rootText" presStyleLbl="node2" presStyleIdx="0" presStyleCnt="3" custScaleX="134833">
        <dgm:presLayoutVars>
          <dgm:chPref val="3"/>
        </dgm:presLayoutVars>
      </dgm:prSet>
      <dgm:spPr/>
    </dgm:pt>
    <dgm:pt modelId="{8BDA9C75-96FA-4FD1-A5B1-07FE8130E76E}" type="pres">
      <dgm:prSet presAssocID="{95A0D9AA-BE9D-4383-B3C1-F1DB93B89134}" presName="rootConnector" presStyleLbl="node2" presStyleIdx="0" presStyleCnt="3"/>
      <dgm:spPr/>
    </dgm:pt>
    <dgm:pt modelId="{AA197775-CB1F-435B-A751-F61CBD85B133}" type="pres">
      <dgm:prSet presAssocID="{95A0D9AA-BE9D-4383-B3C1-F1DB93B89134}" presName="hierChild4" presStyleCnt="0"/>
      <dgm:spPr/>
    </dgm:pt>
    <dgm:pt modelId="{B31D7C55-B6DB-490A-A585-8C243844E54C}" type="pres">
      <dgm:prSet presAssocID="{95A0D9AA-BE9D-4383-B3C1-F1DB93B89134}" presName="hierChild5" presStyleCnt="0"/>
      <dgm:spPr/>
    </dgm:pt>
    <dgm:pt modelId="{A481531E-A357-4489-B696-B8DFE9E3D283}" type="pres">
      <dgm:prSet presAssocID="{5BE17FFE-EDF3-4DF4-A56F-5D27A7D00E9F}" presName="Name50" presStyleLbl="parChTrans1D2" presStyleIdx="1" presStyleCnt="3"/>
      <dgm:spPr/>
    </dgm:pt>
    <dgm:pt modelId="{BC5F5DE2-04B7-4539-A809-A2B05269E690}" type="pres">
      <dgm:prSet presAssocID="{285097F7-F967-4036-9261-7639F8827A5F}" presName="hierRoot2" presStyleCnt="0">
        <dgm:presLayoutVars>
          <dgm:hierBranch val="init"/>
        </dgm:presLayoutVars>
      </dgm:prSet>
      <dgm:spPr/>
    </dgm:pt>
    <dgm:pt modelId="{85F981FE-1233-435B-9BC2-4E1C00BF5F37}" type="pres">
      <dgm:prSet presAssocID="{285097F7-F967-4036-9261-7639F8827A5F}" presName="rootComposite" presStyleCnt="0"/>
      <dgm:spPr/>
    </dgm:pt>
    <dgm:pt modelId="{13AE2504-0CF9-473B-98FD-5F2C569BCF10}" type="pres">
      <dgm:prSet presAssocID="{285097F7-F967-4036-9261-7639F8827A5F}" presName="rootText" presStyleLbl="node2" presStyleIdx="1" presStyleCnt="3" custScaleX="134833" custLinFactNeighborX="-1544" custLinFactNeighborY="-19634">
        <dgm:presLayoutVars>
          <dgm:chPref val="3"/>
        </dgm:presLayoutVars>
      </dgm:prSet>
      <dgm:spPr/>
    </dgm:pt>
    <dgm:pt modelId="{50C78DC4-D0A9-47BD-A25E-E6D689552432}" type="pres">
      <dgm:prSet presAssocID="{285097F7-F967-4036-9261-7639F8827A5F}" presName="rootConnector" presStyleLbl="node2" presStyleIdx="1" presStyleCnt="3"/>
      <dgm:spPr/>
    </dgm:pt>
    <dgm:pt modelId="{1B982459-2595-431F-86C1-2817DCB3D906}" type="pres">
      <dgm:prSet presAssocID="{285097F7-F967-4036-9261-7639F8827A5F}" presName="hierChild4" presStyleCnt="0"/>
      <dgm:spPr/>
    </dgm:pt>
    <dgm:pt modelId="{24A505E0-C556-46F8-B3CF-6A6F71BF0DEB}" type="pres">
      <dgm:prSet presAssocID="{285097F7-F967-4036-9261-7639F8827A5F}" presName="hierChild5" presStyleCnt="0"/>
      <dgm:spPr/>
    </dgm:pt>
    <dgm:pt modelId="{5518AEE2-E448-496D-B858-5F09EB276375}" type="pres">
      <dgm:prSet presAssocID="{1FF7576D-9159-4017-B176-2FC23EBD23AB}" presName="Name50" presStyleLbl="parChTrans1D2" presStyleIdx="2" presStyleCnt="3"/>
      <dgm:spPr/>
    </dgm:pt>
    <dgm:pt modelId="{5C236CC9-F708-4F8E-9A7D-88096E83BB11}" type="pres">
      <dgm:prSet presAssocID="{9A8134D0-9D5C-4FC4-801C-EF20BDC66AC6}" presName="hierRoot2" presStyleCnt="0">
        <dgm:presLayoutVars>
          <dgm:hierBranch val="r"/>
        </dgm:presLayoutVars>
      </dgm:prSet>
      <dgm:spPr/>
    </dgm:pt>
    <dgm:pt modelId="{2D5F025B-5B4C-4839-B0EE-1990DBC03422}" type="pres">
      <dgm:prSet presAssocID="{9A8134D0-9D5C-4FC4-801C-EF20BDC66AC6}" presName="rootComposite" presStyleCnt="0"/>
      <dgm:spPr/>
    </dgm:pt>
    <dgm:pt modelId="{1BC7F3C3-76BA-45F3-966D-E38D4630D17A}" type="pres">
      <dgm:prSet presAssocID="{9A8134D0-9D5C-4FC4-801C-EF20BDC66AC6}" presName="rootText" presStyleLbl="node2" presStyleIdx="2" presStyleCnt="3" custScaleX="134833" custLinFactNeighborX="-797" custLinFactNeighborY="-36293">
        <dgm:presLayoutVars>
          <dgm:chPref val="3"/>
        </dgm:presLayoutVars>
      </dgm:prSet>
      <dgm:spPr/>
    </dgm:pt>
    <dgm:pt modelId="{38493CEB-7C73-415C-BAA3-472F15C0A87C}" type="pres">
      <dgm:prSet presAssocID="{9A8134D0-9D5C-4FC4-801C-EF20BDC66AC6}" presName="rootConnector" presStyleLbl="node2" presStyleIdx="2" presStyleCnt="3"/>
      <dgm:spPr/>
    </dgm:pt>
    <dgm:pt modelId="{6FB299F7-1BC7-425C-90B9-6DC7CADE1FC4}" type="pres">
      <dgm:prSet presAssocID="{9A8134D0-9D5C-4FC4-801C-EF20BDC66AC6}" presName="hierChild4" presStyleCnt="0"/>
      <dgm:spPr/>
    </dgm:pt>
    <dgm:pt modelId="{CE9518A4-B76A-43E7-BBA9-E2CDBBC104E5}" type="pres">
      <dgm:prSet presAssocID="{B90CE0D8-DA0A-4A1E-B19F-1E5B15919AE6}" presName="Name50" presStyleLbl="parChTrans1D3" presStyleIdx="0" presStyleCnt="4"/>
      <dgm:spPr/>
    </dgm:pt>
    <dgm:pt modelId="{079F6E3B-BE21-440B-B7BE-2A858A1119CB}" type="pres">
      <dgm:prSet presAssocID="{C0D04EFD-84FD-4C8C-8227-EF61E0267423}" presName="hierRoot2" presStyleCnt="0">
        <dgm:presLayoutVars>
          <dgm:hierBranch val="init"/>
        </dgm:presLayoutVars>
      </dgm:prSet>
      <dgm:spPr/>
    </dgm:pt>
    <dgm:pt modelId="{0A7F6810-338C-41AE-8AD6-07E93CB8CA8B}" type="pres">
      <dgm:prSet presAssocID="{C0D04EFD-84FD-4C8C-8227-EF61E0267423}" presName="rootComposite" presStyleCnt="0"/>
      <dgm:spPr/>
    </dgm:pt>
    <dgm:pt modelId="{F85C3A78-50E5-4DFC-B79A-1EC90F2B5B4E}" type="pres">
      <dgm:prSet presAssocID="{C0D04EFD-84FD-4C8C-8227-EF61E0267423}" presName="rootText" presStyleLbl="node3" presStyleIdx="0" presStyleCnt="4" custScaleX="149334" custLinFactNeighborX="-797" custLinFactNeighborY="-47713">
        <dgm:presLayoutVars>
          <dgm:chPref val="3"/>
        </dgm:presLayoutVars>
      </dgm:prSet>
      <dgm:spPr/>
    </dgm:pt>
    <dgm:pt modelId="{211D2DA1-C79D-4EA4-A901-4BF676DDE1BD}" type="pres">
      <dgm:prSet presAssocID="{C0D04EFD-84FD-4C8C-8227-EF61E0267423}" presName="rootConnector" presStyleLbl="node3" presStyleIdx="0" presStyleCnt="4"/>
      <dgm:spPr/>
    </dgm:pt>
    <dgm:pt modelId="{D9088B4E-F30F-4BDE-9798-1B4DD26332BB}" type="pres">
      <dgm:prSet presAssocID="{C0D04EFD-84FD-4C8C-8227-EF61E0267423}" presName="hierChild4" presStyleCnt="0"/>
      <dgm:spPr/>
    </dgm:pt>
    <dgm:pt modelId="{FEE67D80-3312-413E-A3C8-30266D0D4212}" type="pres">
      <dgm:prSet presAssocID="{C0D04EFD-84FD-4C8C-8227-EF61E0267423}" presName="hierChild5" presStyleCnt="0"/>
      <dgm:spPr/>
    </dgm:pt>
    <dgm:pt modelId="{CE258F48-278E-405D-B701-1A5BF98288C4}" type="pres">
      <dgm:prSet presAssocID="{4B330467-BCB8-4A8D-BBED-54D38DDDB3C7}" presName="Name50" presStyleLbl="parChTrans1D3" presStyleIdx="1" presStyleCnt="4"/>
      <dgm:spPr/>
    </dgm:pt>
    <dgm:pt modelId="{2EDD0765-5883-4179-9856-3753F5A34220}" type="pres">
      <dgm:prSet presAssocID="{2000565A-47B0-44D0-9063-1A306262C40B}" presName="hierRoot2" presStyleCnt="0">
        <dgm:presLayoutVars>
          <dgm:hierBranch val="init"/>
        </dgm:presLayoutVars>
      </dgm:prSet>
      <dgm:spPr/>
    </dgm:pt>
    <dgm:pt modelId="{90A1730A-8E80-407C-91B2-B8AA950DCC34}" type="pres">
      <dgm:prSet presAssocID="{2000565A-47B0-44D0-9063-1A306262C40B}" presName="rootComposite" presStyleCnt="0"/>
      <dgm:spPr/>
    </dgm:pt>
    <dgm:pt modelId="{8FD78E28-6569-417B-9543-B062E0AB14A5}" type="pres">
      <dgm:prSet presAssocID="{2000565A-47B0-44D0-9063-1A306262C40B}" presName="rootText" presStyleLbl="node3" presStyleIdx="1" presStyleCnt="4" custScaleX="149334" custLinFactNeighborX="-495" custLinFactNeighborY="-68575">
        <dgm:presLayoutVars>
          <dgm:chPref val="3"/>
        </dgm:presLayoutVars>
      </dgm:prSet>
      <dgm:spPr/>
    </dgm:pt>
    <dgm:pt modelId="{94273F9A-883F-4B21-8C59-56E3725451D3}" type="pres">
      <dgm:prSet presAssocID="{2000565A-47B0-44D0-9063-1A306262C40B}" presName="rootConnector" presStyleLbl="node3" presStyleIdx="1" presStyleCnt="4"/>
      <dgm:spPr/>
    </dgm:pt>
    <dgm:pt modelId="{5AAF8979-7749-47B2-B120-8B5EE6B0885D}" type="pres">
      <dgm:prSet presAssocID="{2000565A-47B0-44D0-9063-1A306262C40B}" presName="hierChild4" presStyleCnt="0"/>
      <dgm:spPr/>
    </dgm:pt>
    <dgm:pt modelId="{B199E3EC-4F42-4123-8DEB-7917F5B8200B}" type="pres">
      <dgm:prSet presAssocID="{2000565A-47B0-44D0-9063-1A306262C40B}" presName="hierChild5" presStyleCnt="0"/>
      <dgm:spPr/>
    </dgm:pt>
    <dgm:pt modelId="{110810D4-B758-455E-801E-D9F05199DE0A}" type="pres">
      <dgm:prSet presAssocID="{751941B0-8046-4511-876F-37AB8EA2C5C8}" presName="Name50" presStyleLbl="parChTrans1D3" presStyleIdx="2" presStyleCnt="4"/>
      <dgm:spPr/>
    </dgm:pt>
    <dgm:pt modelId="{C6C62310-21C6-49CE-9D8C-D3CB3FB6B0DE}" type="pres">
      <dgm:prSet presAssocID="{32B0DCEB-52CC-4F10-9D5A-595454B88033}" presName="hierRoot2" presStyleCnt="0">
        <dgm:presLayoutVars>
          <dgm:hierBranch val="init"/>
        </dgm:presLayoutVars>
      </dgm:prSet>
      <dgm:spPr/>
    </dgm:pt>
    <dgm:pt modelId="{08F81FE0-B170-4C06-8EF6-257529AE159B}" type="pres">
      <dgm:prSet presAssocID="{32B0DCEB-52CC-4F10-9D5A-595454B88033}" presName="rootComposite" presStyleCnt="0"/>
      <dgm:spPr/>
    </dgm:pt>
    <dgm:pt modelId="{405DC13E-4BEB-41CA-84C7-05276509AA09}" type="pres">
      <dgm:prSet presAssocID="{32B0DCEB-52CC-4F10-9D5A-595454B88033}" presName="rootText" presStyleLbl="node3" presStyleIdx="2" presStyleCnt="4" custScaleX="149334" custLinFactNeighborY="-90739">
        <dgm:presLayoutVars>
          <dgm:chPref val="3"/>
        </dgm:presLayoutVars>
      </dgm:prSet>
      <dgm:spPr/>
    </dgm:pt>
    <dgm:pt modelId="{62821CF6-8D39-4EF5-82E8-EC6C62ECA27D}" type="pres">
      <dgm:prSet presAssocID="{32B0DCEB-52CC-4F10-9D5A-595454B88033}" presName="rootConnector" presStyleLbl="node3" presStyleIdx="2" presStyleCnt="4"/>
      <dgm:spPr/>
    </dgm:pt>
    <dgm:pt modelId="{6E22E83D-8B39-45CA-A646-B111E8C76C92}" type="pres">
      <dgm:prSet presAssocID="{32B0DCEB-52CC-4F10-9D5A-595454B88033}" presName="hierChild4" presStyleCnt="0"/>
      <dgm:spPr/>
    </dgm:pt>
    <dgm:pt modelId="{B9A9A545-FCF3-4DD2-BB95-3E9C1BBDC5BB}" type="pres">
      <dgm:prSet presAssocID="{32B0DCEB-52CC-4F10-9D5A-595454B88033}" presName="hierChild5" presStyleCnt="0"/>
      <dgm:spPr/>
    </dgm:pt>
    <dgm:pt modelId="{772C94F2-0B3B-4B44-B9F7-112383486E26}" type="pres">
      <dgm:prSet presAssocID="{DE6E78D2-C51B-4A64-92E6-C2BB6D58C3F4}" presName="Name50" presStyleLbl="parChTrans1D3" presStyleIdx="3" presStyleCnt="4"/>
      <dgm:spPr/>
    </dgm:pt>
    <dgm:pt modelId="{5467671A-DEB9-40FA-8426-9A712C738842}" type="pres">
      <dgm:prSet presAssocID="{D75F8ADF-C720-43AE-AADA-460B5F374C5A}" presName="hierRoot2" presStyleCnt="0">
        <dgm:presLayoutVars>
          <dgm:hierBranch val="init"/>
        </dgm:presLayoutVars>
      </dgm:prSet>
      <dgm:spPr/>
    </dgm:pt>
    <dgm:pt modelId="{927E4DE0-CAEB-463F-ADC4-C7682DDC3B18}" type="pres">
      <dgm:prSet presAssocID="{D75F8ADF-C720-43AE-AADA-460B5F374C5A}" presName="rootComposite" presStyleCnt="0"/>
      <dgm:spPr/>
    </dgm:pt>
    <dgm:pt modelId="{36E9057A-6D68-4F33-B462-62980A74AFBD}" type="pres">
      <dgm:prSet presAssocID="{D75F8ADF-C720-43AE-AADA-460B5F374C5A}" presName="rootText" presStyleLbl="node3" presStyleIdx="3" presStyleCnt="4" custScaleX="149334" custLinFactY="-7094" custLinFactNeighborY="-100000">
        <dgm:presLayoutVars>
          <dgm:chPref val="3"/>
        </dgm:presLayoutVars>
      </dgm:prSet>
      <dgm:spPr/>
    </dgm:pt>
    <dgm:pt modelId="{6D409330-703A-4F88-928B-F4886E533681}" type="pres">
      <dgm:prSet presAssocID="{D75F8ADF-C720-43AE-AADA-460B5F374C5A}" presName="rootConnector" presStyleLbl="node3" presStyleIdx="3" presStyleCnt="4"/>
      <dgm:spPr/>
    </dgm:pt>
    <dgm:pt modelId="{BFA3C885-00B2-418D-B1EE-E5CCB5FFA0C0}" type="pres">
      <dgm:prSet presAssocID="{D75F8ADF-C720-43AE-AADA-460B5F374C5A}" presName="hierChild4" presStyleCnt="0"/>
      <dgm:spPr/>
    </dgm:pt>
    <dgm:pt modelId="{1B573D25-1DAE-48D0-9F66-835423CE16D6}" type="pres">
      <dgm:prSet presAssocID="{D75F8ADF-C720-43AE-AADA-460B5F374C5A}" presName="hierChild5" presStyleCnt="0"/>
      <dgm:spPr/>
    </dgm:pt>
    <dgm:pt modelId="{E261D800-D0C3-4735-964C-8BC7CAB0D383}" type="pres">
      <dgm:prSet presAssocID="{9A8134D0-9D5C-4FC4-801C-EF20BDC66AC6}" presName="hierChild5" presStyleCnt="0"/>
      <dgm:spPr/>
    </dgm:pt>
    <dgm:pt modelId="{0FB30D24-2846-4E88-B22E-293D7A906A18}" type="pres">
      <dgm:prSet presAssocID="{11025C63-F745-4E5F-91D9-29CE428AE016}" presName="hierChild3" presStyleCnt="0"/>
      <dgm:spPr/>
    </dgm:pt>
  </dgm:ptLst>
  <dgm:cxnLst>
    <dgm:cxn modelId="{F2161A03-7BE9-47D5-BD54-1B19695B7837}" type="presOf" srcId="{2000565A-47B0-44D0-9063-1A306262C40B}" destId="{94273F9A-883F-4B21-8C59-56E3725451D3}" srcOrd="1" destOrd="0" presId="urn:microsoft.com/office/officeart/2005/8/layout/orgChart1"/>
    <dgm:cxn modelId="{F73EB409-0309-419A-A52E-25A3955FFD24}" type="presOf" srcId="{9A8134D0-9D5C-4FC4-801C-EF20BDC66AC6}" destId="{38493CEB-7C73-415C-BAA3-472F15C0A87C}" srcOrd="1" destOrd="0" presId="urn:microsoft.com/office/officeart/2005/8/layout/orgChart1"/>
    <dgm:cxn modelId="{374D0F11-7790-454A-845C-5DC0F00877FD}" type="presOf" srcId="{9A8134D0-9D5C-4FC4-801C-EF20BDC66AC6}" destId="{1BC7F3C3-76BA-45F3-966D-E38D4630D17A}" srcOrd="0" destOrd="0" presId="urn:microsoft.com/office/officeart/2005/8/layout/orgChart1"/>
    <dgm:cxn modelId="{590D9F11-9F66-41DE-BE2B-1DE2E6384E46}" srcId="{9A8134D0-9D5C-4FC4-801C-EF20BDC66AC6}" destId="{D75F8ADF-C720-43AE-AADA-460B5F374C5A}" srcOrd="3" destOrd="0" parTransId="{DE6E78D2-C51B-4A64-92E6-C2BB6D58C3F4}" sibTransId="{B5D75449-A3BB-46C5-9B5A-851162D759B0}"/>
    <dgm:cxn modelId="{EE141916-58F2-452E-84D1-D366EE7E5B43}" srcId="{3EC05567-D2AF-46D0-82E2-9F4D1A3842B0}" destId="{11025C63-F745-4E5F-91D9-29CE428AE016}" srcOrd="0" destOrd="0" parTransId="{8105A230-570D-419C-A060-69065F414BF6}" sibTransId="{DDCF8682-9F7E-40C6-BDC7-C1472D1C03FB}"/>
    <dgm:cxn modelId="{6E08561C-2625-406A-B5D7-D1AD7A556E06}" type="presOf" srcId="{32B0DCEB-52CC-4F10-9D5A-595454B88033}" destId="{405DC13E-4BEB-41CA-84C7-05276509AA09}" srcOrd="0" destOrd="0" presId="urn:microsoft.com/office/officeart/2005/8/layout/orgChart1"/>
    <dgm:cxn modelId="{F6965221-910A-4971-9B83-68C25628B980}" type="presOf" srcId="{1FF7576D-9159-4017-B176-2FC23EBD23AB}" destId="{5518AEE2-E448-496D-B858-5F09EB276375}" srcOrd="0" destOrd="0" presId="urn:microsoft.com/office/officeart/2005/8/layout/orgChart1"/>
    <dgm:cxn modelId="{9D0F0530-1F00-4E70-B1E3-DC0436AB4F4D}" type="presOf" srcId="{32B0DCEB-52CC-4F10-9D5A-595454B88033}" destId="{62821CF6-8D39-4EF5-82E8-EC6C62ECA27D}" srcOrd="1" destOrd="0" presId="urn:microsoft.com/office/officeart/2005/8/layout/orgChart1"/>
    <dgm:cxn modelId="{75BF1D31-29E6-4071-BA7A-6A1791C7A038}" type="presOf" srcId="{11025C63-F745-4E5F-91D9-29CE428AE016}" destId="{CC57DACB-D4E8-40AB-B249-A593BBA43F4E}" srcOrd="1" destOrd="0" presId="urn:microsoft.com/office/officeart/2005/8/layout/orgChart1"/>
    <dgm:cxn modelId="{3EF03F32-284E-4FE5-9806-4EAB1BBAFA3D}" srcId="{11025C63-F745-4E5F-91D9-29CE428AE016}" destId="{95A0D9AA-BE9D-4383-B3C1-F1DB93B89134}" srcOrd="0" destOrd="0" parTransId="{9F40264D-30C7-4496-A7C5-D89F41499B0F}" sibTransId="{91D68E63-5077-48B6-92F1-B14B8E0B5B33}"/>
    <dgm:cxn modelId="{1057C13E-C85E-47AC-A88E-3B1E2BAB848A}" type="presOf" srcId="{2000565A-47B0-44D0-9063-1A306262C40B}" destId="{8FD78E28-6569-417B-9543-B062E0AB14A5}" srcOrd="0" destOrd="0" presId="urn:microsoft.com/office/officeart/2005/8/layout/orgChart1"/>
    <dgm:cxn modelId="{81F65C3F-05BF-4FC0-BCCD-91B945F695E0}" type="presOf" srcId="{DE6E78D2-C51B-4A64-92E6-C2BB6D58C3F4}" destId="{772C94F2-0B3B-4B44-B9F7-112383486E26}" srcOrd="0" destOrd="0" presId="urn:microsoft.com/office/officeart/2005/8/layout/orgChart1"/>
    <dgm:cxn modelId="{B73CFF40-F255-4A91-8EA5-55493D387073}" srcId="{11025C63-F745-4E5F-91D9-29CE428AE016}" destId="{9A8134D0-9D5C-4FC4-801C-EF20BDC66AC6}" srcOrd="2" destOrd="0" parTransId="{1FF7576D-9159-4017-B176-2FC23EBD23AB}" sibTransId="{5D46D1B9-D4F5-41FD-82D0-FCC5B81538CC}"/>
    <dgm:cxn modelId="{5980475E-E9D8-478A-B541-C628728CF91D}" type="presOf" srcId="{95A0D9AA-BE9D-4383-B3C1-F1DB93B89134}" destId="{1BE7C841-25C6-4785-8643-6C3B53DECD6E}" srcOrd="0" destOrd="0" presId="urn:microsoft.com/office/officeart/2005/8/layout/orgChart1"/>
    <dgm:cxn modelId="{B0E9525E-46F4-40C0-BB02-4FA1BB775249}" type="presOf" srcId="{D75F8ADF-C720-43AE-AADA-460B5F374C5A}" destId="{6D409330-703A-4F88-928B-F4886E533681}" srcOrd="1" destOrd="0" presId="urn:microsoft.com/office/officeart/2005/8/layout/orgChart1"/>
    <dgm:cxn modelId="{FC1C755F-A133-418D-AB38-93DD71F43477}" type="presOf" srcId="{9F40264D-30C7-4496-A7C5-D89F41499B0F}" destId="{38855A19-B92C-4C8E-9D9E-473150F3F600}" srcOrd="0" destOrd="0" presId="urn:microsoft.com/office/officeart/2005/8/layout/orgChart1"/>
    <dgm:cxn modelId="{3979555F-96B5-4715-B9E9-7B74A499DC85}" type="presOf" srcId="{95A0D9AA-BE9D-4383-B3C1-F1DB93B89134}" destId="{8BDA9C75-96FA-4FD1-A5B1-07FE8130E76E}" srcOrd="1" destOrd="0" presId="urn:microsoft.com/office/officeart/2005/8/layout/orgChart1"/>
    <dgm:cxn modelId="{87E74543-FB3C-4E3F-B10A-A2E2CEB72DEE}" type="presOf" srcId="{4B330467-BCB8-4A8D-BBED-54D38DDDB3C7}" destId="{CE258F48-278E-405D-B701-1A5BF98288C4}" srcOrd="0" destOrd="0" presId="urn:microsoft.com/office/officeart/2005/8/layout/orgChart1"/>
    <dgm:cxn modelId="{CD02506A-158F-4BEC-B2FA-9D65CEA272ED}" srcId="{9A8134D0-9D5C-4FC4-801C-EF20BDC66AC6}" destId="{C0D04EFD-84FD-4C8C-8227-EF61E0267423}" srcOrd="0" destOrd="0" parTransId="{B90CE0D8-DA0A-4A1E-B19F-1E5B15919AE6}" sibTransId="{D9AE107B-E37C-466B-BBF5-98545F1B494F}"/>
    <dgm:cxn modelId="{F5A83456-9364-45AC-B88E-2139FA6207E7}" srcId="{11025C63-F745-4E5F-91D9-29CE428AE016}" destId="{285097F7-F967-4036-9261-7639F8827A5F}" srcOrd="1" destOrd="0" parTransId="{5BE17FFE-EDF3-4DF4-A56F-5D27A7D00E9F}" sibTransId="{51FED404-89EF-455B-9138-F3517495157E}"/>
    <dgm:cxn modelId="{D5231058-30A8-41B8-96CA-529311929B23}" type="presOf" srcId="{D75F8ADF-C720-43AE-AADA-460B5F374C5A}" destId="{36E9057A-6D68-4F33-B462-62980A74AFBD}" srcOrd="0" destOrd="0" presId="urn:microsoft.com/office/officeart/2005/8/layout/orgChart1"/>
    <dgm:cxn modelId="{C1FA1D81-A406-4F1E-A504-4B3ADDC95FF2}" srcId="{9A8134D0-9D5C-4FC4-801C-EF20BDC66AC6}" destId="{32B0DCEB-52CC-4F10-9D5A-595454B88033}" srcOrd="2" destOrd="0" parTransId="{751941B0-8046-4511-876F-37AB8EA2C5C8}" sibTransId="{A38C90C6-3C24-4C00-83DC-5A5EAEEC47EB}"/>
    <dgm:cxn modelId="{91809C9F-382B-48B0-A68E-ABA8B64B0D4E}" type="presOf" srcId="{C0D04EFD-84FD-4C8C-8227-EF61E0267423}" destId="{F85C3A78-50E5-4DFC-B79A-1EC90F2B5B4E}" srcOrd="0" destOrd="0" presId="urn:microsoft.com/office/officeart/2005/8/layout/orgChart1"/>
    <dgm:cxn modelId="{5B6C57B6-26F9-4963-96A8-0FABFF83F9A8}" srcId="{9A8134D0-9D5C-4FC4-801C-EF20BDC66AC6}" destId="{2000565A-47B0-44D0-9063-1A306262C40B}" srcOrd="1" destOrd="0" parTransId="{4B330467-BCB8-4A8D-BBED-54D38DDDB3C7}" sibTransId="{C1E0DF51-6068-46B0-B671-E5B8D801DD7C}"/>
    <dgm:cxn modelId="{2DB6F0BE-7807-43FC-BF31-960D8F48A60C}" type="presOf" srcId="{285097F7-F967-4036-9261-7639F8827A5F}" destId="{13AE2504-0CF9-473B-98FD-5F2C569BCF10}" srcOrd="0" destOrd="0" presId="urn:microsoft.com/office/officeart/2005/8/layout/orgChart1"/>
    <dgm:cxn modelId="{A30C30C1-77F0-47BC-BD80-14F6D1699585}" type="presOf" srcId="{C0D04EFD-84FD-4C8C-8227-EF61E0267423}" destId="{211D2DA1-C79D-4EA4-A901-4BF676DDE1BD}" srcOrd="1" destOrd="0" presId="urn:microsoft.com/office/officeart/2005/8/layout/orgChart1"/>
    <dgm:cxn modelId="{E1DAE5D0-F813-42E3-AD58-0A3BD6A6D34A}" type="presOf" srcId="{B90CE0D8-DA0A-4A1E-B19F-1E5B15919AE6}" destId="{CE9518A4-B76A-43E7-BBA9-E2CDBBC104E5}" srcOrd="0" destOrd="0" presId="urn:microsoft.com/office/officeart/2005/8/layout/orgChart1"/>
    <dgm:cxn modelId="{57FEACD1-8DED-4CC9-A7A1-4A95E79BE4F2}" type="presOf" srcId="{3EC05567-D2AF-46D0-82E2-9F4D1A3842B0}" destId="{7AFC5275-5CB7-4429-948B-044A0C240BA7}" srcOrd="0" destOrd="0" presId="urn:microsoft.com/office/officeart/2005/8/layout/orgChart1"/>
    <dgm:cxn modelId="{5EA426E2-B18A-42A4-9DA9-02846EBBE827}" type="presOf" srcId="{285097F7-F967-4036-9261-7639F8827A5F}" destId="{50C78DC4-D0A9-47BD-A25E-E6D689552432}" srcOrd="1" destOrd="0" presId="urn:microsoft.com/office/officeart/2005/8/layout/orgChart1"/>
    <dgm:cxn modelId="{0FF485E7-15A3-47F2-A5BC-9B8AE8F6B1BA}" type="presOf" srcId="{5BE17FFE-EDF3-4DF4-A56F-5D27A7D00E9F}" destId="{A481531E-A357-4489-B696-B8DFE9E3D283}" srcOrd="0" destOrd="0" presId="urn:microsoft.com/office/officeart/2005/8/layout/orgChart1"/>
    <dgm:cxn modelId="{B79A96F9-DF21-4C72-8748-0EC4E581F964}" type="presOf" srcId="{11025C63-F745-4E5F-91D9-29CE428AE016}" destId="{AF4ED22E-5912-4520-B53D-1678E66683D4}" srcOrd="0" destOrd="0" presId="urn:microsoft.com/office/officeart/2005/8/layout/orgChart1"/>
    <dgm:cxn modelId="{C2A287FE-02FC-4A4A-8FAD-B4751E5382B8}" type="presOf" srcId="{751941B0-8046-4511-876F-37AB8EA2C5C8}" destId="{110810D4-B758-455E-801E-D9F05199DE0A}" srcOrd="0" destOrd="0" presId="urn:microsoft.com/office/officeart/2005/8/layout/orgChart1"/>
    <dgm:cxn modelId="{04C4F9A2-5297-4F9E-9F1A-77FD6E861AE0}" type="presParOf" srcId="{7AFC5275-5CB7-4429-948B-044A0C240BA7}" destId="{689F3EE9-2A90-41FD-B514-AB45C8DA2C45}" srcOrd="0" destOrd="0" presId="urn:microsoft.com/office/officeart/2005/8/layout/orgChart1"/>
    <dgm:cxn modelId="{49C09C7D-6D8C-439E-9F29-EC0633429605}" type="presParOf" srcId="{689F3EE9-2A90-41FD-B514-AB45C8DA2C45}" destId="{1BC09319-3B85-416F-9A62-2A21CAFDB4E7}" srcOrd="0" destOrd="0" presId="urn:microsoft.com/office/officeart/2005/8/layout/orgChart1"/>
    <dgm:cxn modelId="{9208B52B-1859-40E1-A6B3-E9E26818EB33}" type="presParOf" srcId="{1BC09319-3B85-416F-9A62-2A21CAFDB4E7}" destId="{AF4ED22E-5912-4520-B53D-1678E66683D4}" srcOrd="0" destOrd="0" presId="urn:microsoft.com/office/officeart/2005/8/layout/orgChart1"/>
    <dgm:cxn modelId="{9F1BDCBC-5707-4204-ACD8-26507170F545}" type="presParOf" srcId="{1BC09319-3B85-416F-9A62-2A21CAFDB4E7}" destId="{CC57DACB-D4E8-40AB-B249-A593BBA43F4E}" srcOrd="1" destOrd="0" presId="urn:microsoft.com/office/officeart/2005/8/layout/orgChart1"/>
    <dgm:cxn modelId="{C8E20C6F-6A2F-41BE-A630-0C6AE5F1DF4F}" type="presParOf" srcId="{689F3EE9-2A90-41FD-B514-AB45C8DA2C45}" destId="{9D154DDA-DB10-43F0-85B9-CC2FE152BD55}" srcOrd="1" destOrd="0" presId="urn:microsoft.com/office/officeart/2005/8/layout/orgChart1"/>
    <dgm:cxn modelId="{3774B77F-0F28-41DF-A45B-7E5C78F918D7}" type="presParOf" srcId="{9D154DDA-DB10-43F0-85B9-CC2FE152BD55}" destId="{38855A19-B92C-4C8E-9D9E-473150F3F600}" srcOrd="0" destOrd="0" presId="urn:microsoft.com/office/officeart/2005/8/layout/orgChart1"/>
    <dgm:cxn modelId="{F9FD6AAA-390D-4BB0-82A1-4F85B99C45A6}" type="presParOf" srcId="{9D154DDA-DB10-43F0-85B9-CC2FE152BD55}" destId="{B4D49DD5-EC89-4338-BF92-D2F395504E2F}" srcOrd="1" destOrd="0" presId="urn:microsoft.com/office/officeart/2005/8/layout/orgChart1"/>
    <dgm:cxn modelId="{74FEECD3-F3A3-4ED4-A4B5-3C2C9FA18B72}" type="presParOf" srcId="{B4D49DD5-EC89-4338-BF92-D2F395504E2F}" destId="{5BB873B0-C90B-48E4-ADF6-5103630100DA}" srcOrd="0" destOrd="0" presId="urn:microsoft.com/office/officeart/2005/8/layout/orgChart1"/>
    <dgm:cxn modelId="{2713100C-7EDB-464C-84FA-320E47A970E6}" type="presParOf" srcId="{5BB873B0-C90B-48E4-ADF6-5103630100DA}" destId="{1BE7C841-25C6-4785-8643-6C3B53DECD6E}" srcOrd="0" destOrd="0" presId="urn:microsoft.com/office/officeart/2005/8/layout/orgChart1"/>
    <dgm:cxn modelId="{AA4A1EA1-5EA5-445B-A073-873B7BDF75B3}" type="presParOf" srcId="{5BB873B0-C90B-48E4-ADF6-5103630100DA}" destId="{8BDA9C75-96FA-4FD1-A5B1-07FE8130E76E}" srcOrd="1" destOrd="0" presId="urn:microsoft.com/office/officeart/2005/8/layout/orgChart1"/>
    <dgm:cxn modelId="{AD43AA3A-5B9E-457B-8711-0A9DCE7F322E}" type="presParOf" srcId="{B4D49DD5-EC89-4338-BF92-D2F395504E2F}" destId="{AA197775-CB1F-435B-A751-F61CBD85B133}" srcOrd="1" destOrd="0" presId="urn:microsoft.com/office/officeart/2005/8/layout/orgChart1"/>
    <dgm:cxn modelId="{FAB66F95-6E7D-4011-97E6-D5BFF9FAFB87}" type="presParOf" srcId="{B4D49DD5-EC89-4338-BF92-D2F395504E2F}" destId="{B31D7C55-B6DB-490A-A585-8C243844E54C}" srcOrd="2" destOrd="0" presId="urn:microsoft.com/office/officeart/2005/8/layout/orgChart1"/>
    <dgm:cxn modelId="{E134FFE1-DDBB-4DEC-ABD0-942233EE6236}" type="presParOf" srcId="{9D154DDA-DB10-43F0-85B9-CC2FE152BD55}" destId="{A481531E-A357-4489-B696-B8DFE9E3D283}" srcOrd="2" destOrd="0" presId="urn:microsoft.com/office/officeart/2005/8/layout/orgChart1"/>
    <dgm:cxn modelId="{DEA7F535-B60D-4809-9623-F943BF8ADD31}" type="presParOf" srcId="{9D154DDA-DB10-43F0-85B9-CC2FE152BD55}" destId="{BC5F5DE2-04B7-4539-A809-A2B05269E690}" srcOrd="3" destOrd="0" presId="urn:microsoft.com/office/officeart/2005/8/layout/orgChart1"/>
    <dgm:cxn modelId="{52085C9A-3B87-497D-BE45-E302799E1648}" type="presParOf" srcId="{BC5F5DE2-04B7-4539-A809-A2B05269E690}" destId="{85F981FE-1233-435B-9BC2-4E1C00BF5F37}" srcOrd="0" destOrd="0" presId="urn:microsoft.com/office/officeart/2005/8/layout/orgChart1"/>
    <dgm:cxn modelId="{19CAA030-A821-4668-A381-722DDB1DA236}" type="presParOf" srcId="{85F981FE-1233-435B-9BC2-4E1C00BF5F37}" destId="{13AE2504-0CF9-473B-98FD-5F2C569BCF10}" srcOrd="0" destOrd="0" presId="urn:microsoft.com/office/officeart/2005/8/layout/orgChart1"/>
    <dgm:cxn modelId="{88BBE7F8-FC35-4F1D-B699-655858FB1A27}" type="presParOf" srcId="{85F981FE-1233-435B-9BC2-4E1C00BF5F37}" destId="{50C78DC4-D0A9-47BD-A25E-E6D689552432}" srcOrd="1" destOrd="0" presId="urn:microsoft.com/office/officeart/2005/8/layout/orgChart1"/>
    <dgm:cxn modelId="{491CBCCF-05D5-4819-8AC1-77545D034B5C}" type="presParOf" srcId="{BC5F5DE2-04B7-4539-A809-A2B05269E690}" destId="{1B982459-2595-431F-86C1-2817DCB3D906}" srcOrd="1" destOrd="0" presId="urn:microsoft.com/office/officeart/2005/8/layout/orgChart1"/>
    <dgm:cxn modelId="{FCA78873-4F5A-436B-82AA-745B47872900}" type="presParOf" srcId="{BC5F5DE2-04B7-4539-A809-A2B05269E690}" destId="{24A505E0-C556-46F8-B3CF-6A6F71BF0DEB}" srcOrd="2" destOrd="0" presId="urn:microsoft.com/office/officeart/2005/8/layout/orgChart1"/>
    <dgm:cxn modelId="{BEE610C2-812F-4F03-AE4A-E9A1DC63B0EE}" type="presParOf" srcId="{9D154DDA-DB10-43F0-85B9-CC2FE152BD55}" destId="{5518AEE2-E448-496D-B858-5F09EB276375}" srcOrd="4" destOrd="0" presId="urn:microsoft.com/office/officeart/2005/8/layout/orgChart1"/>
    <dgm:cxn modelId="{C64FA085-DC2F-4934-B681-747A65603443}" type="presParOf" srcId="{9D154DDA-DB10-43F0-85B9-CC2FE152BD55}" destId="{5C236CC9-F708-4F8E-9A7D-88096E83BB11}" srcOrd="5" destOrd="0" presId="urn:microsoft.com/office/officeart/2005/8/layout/orgChart1"/>
    <dgm:cxn modelId="{C7B0CE47-C66C-4483-811E-59FCAC3601CF}" type="presParOf" srcId="{5C236CC9-F708-4F8E-9A7D-88096E83BB11}" destId="{2D5F025B-5B4C-4839-B0EE-1990DBC03422}" srcOrd="0" destOrd="0" presId="urn:microsoft.com/office/officeart/2005/8/layout/orgChart1"/>
    <dgm:cxn modelId="{CE99BFA8-4EE0-44F7-BB9A-B339BE892690}" type="presParOf" srcId="{2D5F025B-5B4C-4839-B0EE-1990DBC03422}" destId="{1BC7F3C3-76BA-45F3-966D-E38D4630D17A}" srcOrd="0" destOrd="0" presId="urn:microsoft.com/office/officeart/2005/8/layout/orgChart1"/>
    <dgm:cxn modelId="{560DB6BA-F21D-4E08-8F3D-4EE56B2D9364}" type="presParOf" srcId="{2D5F025B-5B4C-4839-B0EE-1990DBC03422}" destId="{38493CEB-7C73-415C-BAA3-472F15C0A87C}" srcOrd="1" destOrd="0" presId="urn:microsoft.com/office/officeart/2005/8/layout/orgChart1"/>
    <dgm:cxn modelId="{AAF6B3D5-AE6A-4A36-8BE1-FE800438D6B3}" type="presParOf" srcId="{5C236CC9-F708-4F8E-9A7D-88096E83BB11}" destId="{6FB299F7-1BC7-425C-90B9-6DC7CADE1FC4}" srcOrd="1" destOrd="0" presId="urn:microsoft.com/office/officeart/2005/8/layout/orgChart1"/>
    <dgm:cxn modelId="{D39C21B9-F162-444B-82B0-F6BEA0400271}" type="presParOf" srcId="{6FB299F7-1BC7-425C-90B9-6DC7CADE1FC4}" destId="{CE9518A4-B76A-43E7-BBA9-E2CDBBC104E5}" srcOrd="0" destOrd="0" presId="urn:microsoft.com/office/officeart/2005/8/layout/orgChart1"/>
    <dgm:cxn modelId="{41DF5F8D-C5C0-4E94-854A-17A5FFAA42F2}" type="presParOf" srcId="{6FB299F7-1BC7-425C-90B9-6DC7CADE1FC4}" destId="{079F6E3B-BE21-440B-B7BE-2A858A1119CB}" srcOrd="1" destOrd="0" presId="urn:microsoft.com/office/officeart/2005/8/layout/orgChart1"/>
    <dgm:cxn modelId="{E177D5BF-4094-46AC-B549-238C9E9A8F26}" type="presParOf" srcId="{079F6E3B-BE21-440B-B7BE-2A858A1119CB}" destId="{0A7F6810-338C-41AE-8AD6-07E93CB8CA8B}" srcOrd="0" destOrd="0" presId="urn:microsoft.com/office/officeart/2005/8/layout/orgChart1"/>
    <dgm:cxn modelId="{F254DCE4-7B5F-47AA-AB45-240CE2773F60}" type="presParOf" srcId="{0A7F6810-338C-41AE-8AD6-07E93CB8CA8B}" destId="{F85C3A78-50E5-4DFC-B79A-1EC90F2B5B4E}" srcOrd="0" destOrd="0" presId="urn:microsoft.com/office/officeart/2005/8/layout/orgChart1"/>
    <dgm:cxn modelId="{8A36FCA2-ACB5-4571-84B1-3ED9D1154050}" type="presParOf" srcId="{0A7F6810-338C-41AE-8AD6-07E93CB8CA8B}" destId="{211D2DA1-C79D-4EA4-A901-4BF676DDE1BD}" srcOrd="1" destOrd="0" presId="urn:microsoft.com/office/officeart/2005/8/layout/orgChart1"/>
    <dgm:cxn modelId="{AE752C1B-3DE1-41E7-AA88-755DB480335F}" type="presParOf" srcId="{079F6E3B-BE21-440B-B7BE-2A858A1119CB}" destId="{D9088B4E-F30F-4BDE-9798-1B4DD26332BB}" srcOrd="1" destOrd="0" presId="urn:microsoft.com/office/officeart/2005/8/layout/orgChart1"/>
    <dgm:cxn modelId="{70571D9A-0CDA-4316-AD40-C2239B74D6F5}" type="presParOf" srcId="{079F6E3B-BE21-440B-B7BE-2A858A1119CB}" destId="{FEE67D80-3312-413E-A3C8-30266D0D4212}" srcOrd="2" destOrd="0" presId="urn:microsoft.com/office/officeart/2005/8/layout/orgChart1"/>
    <dgm:cxn modelId="{073C6420-9592-445F-9BC9-C902E523101B}" type="presParOf" srcId="{6FB299F7-1BC7-425C-90B9-6DC7CADE1FC4}" destId="{CE258F48-278E-405D-B701-1A5BF98288C4}" srcOrd="2" destOrd="0" presId="urn:microsoft.com/office/officeart/2005/8/layout/orgChart1"/>
    <dgm:cxn modelId="{5D658133-959B-4A12-8FC0-9B2685FD9DC0}" type="presParOf" srcId="{6FB299F7-1BC7-425C-90B9-6DC7CADE1FC4}" destId="{2EDD0765-5883-4179-9856-3753F5A34220}" srcOrd="3" destOrd="0" presId="urn:microsoft.com/office/officeart/2005/8/layout/orgChart1"/>
    <dgm:cxn modelId="{83278C66-39FF-472F-8462-97AE2660AD6C}" type="presParOf" srcId="{2EDD0765-5883-4179-9856-3753F5A34220}" destId="{90A1730A-8E80-407C-91B2-B8AA950DCC34}" srcOrd="0" destOrd="0" presId="urn:microsoft.com/office/officeart/2005/8/layout/orgChart1"/>
    <dgm:cxn modelId="{47A20FCD-A061-4182-B02A-3F8C9BB06C77}" type="presParOf" srcId="{90A1730A-8E80-407C-91B2-B8AA950DCC34}" destId="{8FD78E28-6569-417B-9543-B062E0AB14A5}" srcOrd="0" destOrd="0" presId="urn:microsoft.com/office/officeart/2005/8/layout/orgChart1"/>
    <dgm:cxn modelId="{7B5F30AB-B121-4E22-A70E-60E11439BFCF}" type="presParOf" srcId="{90A1730A-8E80-407C-91B2-B8AA950DCC34}" destId="{94273F9A-883F-4B21-8C59-56E3725451D3}" srcOrd="1" destOrd="0" presId="urn:microsoft.com/office/officeart/2005/8/layout/orgChart1"/>
    <dgm:cxn modelId="{DF465D34-D87B-422B-A68D-9C29D8972D70}" type="presParOf" srcId="{2EDD0765-5883-4179-9856-3753F5A34220}" destId="{5AAF8979-7749-47B2-B120-8B5EE6B0885D}" srcOrd="1" destOrd="0" presId="urn:microsoft.com/office/officeart/2005/8/layout/orgChart1"/>
    <dgm:cxn modelId="{891645E5-A0A0-4BBD-9740-B05671E73635}" type="presParOf" srcId="{2EDD0765-5883-4179-9856-3753F5A34220}" destId="{B199E3EC-4F42-4123-8DEB-7917F5B8200B}" srcOrd="2" destOrd="0" presId="urn:microsoft.com/office/officeart/2005/8/layout/orgChart1"/>
    <dgm:cxn modelId="{FFB3B65D-C622-4494-9F25-6522D8DD7BE9}" type="presParOf" srcId="{6FB299F7-1BC7-425C-90B9-6DC7CADE1FC4}" destId="{110810D4-B758-455E-801E-D9F05199DE0A}" srcOrd="4" destOrd="0" presId="urn:microsoft.com/office/officeart/2005/8/layout/orgChart1"/>
    <dgm:cxn modelId="{84FCE039-497D-4004-9F26-89A1A58B5077}" type="presParOf" srcId="{6FB299F7-1BC7-425C-90B9-6DC7CADE1FC4}" destId="{C6C62310-21C6-49CE-9D8C-D3CB3FB6B0DE}" srcOrd="5" destOrd="0" presId="urn:microsoft.com/office/officeart/2005/8/layout/orgChart1"/>
    <dgm:cxn modelId="{31E56B8D-5FB7-4F30-876B-28C0501B1685}" type="presParOf" srcId="{C6C62310-21C6-49CE-9D8C-D3CB3FB6B0DE}" destId="{08F81FE0-B170-4C06-8EF6-257529AE159B}" srcOrd="0" destOrd="0" presId="urn:microsoft.com/office/officeart/2005/8/layout/orgChart1"/>
    <dgm:cxn modelId="{A888B10D-E06B-45AF-9977-1519E68EE273}" type="presParOf" srcId="{08F81FE0-B170-4C06-8EF6-257529AE159B}" destId="{405DC13E-4BEB-41CA-84C7-05276509AA09}" srcOrd="0" destOrd="0" presId="urn:microsoft.com/office/officeart/2005/8/layout/orgChart1"/>
    <dgm:cxn modelId="{2EDA2C82-840A-451F-B8D8-67AEC4E52534}" type="presParOf" srcId="{08F81FE0-B170-4C06-8EF6-257529AE159B}" destId="{62821CF6-8D39-4EF5-82E8-EC6C62ECA27D}" srcOrd="1" destOrd="0" presId="urn:microsoft.com/office/officeart/2005/8/layout/orgChart1"/>
    <dgm:cxn modelId="{82DD3D7F-4C54-40A0-8EDC-879488783F9C}" type="presParOf" srcId="{C6C62310-21C6-49CE-9D8C-D3CB3FB6B0DE}" destId="{6E22E83D-8B39-45CA-A646-B111E8C76C92}" srcOrd="1" destOrd="0" presId="urn:microsoft.com/office/officeart/2005/8/layout/orgChart1"/>
    <dgm:cxn modelId="{01859F02-563C-4291-BC16-4D083DF50769}" type="presParOf" srcId="{C6C62310-21C6-49CE-9D8C-D3CB3FB6B0DE}" destId="{B9A9A545-FCF3-4DD2-BB95-3E9C1BBDC5BB}" srcOrd="2" destOrd="0" presId="urn:microsoft.com/office/officeart/2005/8/layout/orgChart1"/>
    <dgm:cxn modelId="{7E12F5DB-6D9A-4577-B610-63B74F19A2CE}" type="presParOf" srcId="{6FB299F7-1BC7-425C-90B9-6DC7CADE1FC4}" destId="{772C94F2-0B3B-4B44-B9F7-112383486E26}" srcOrd="6" destOrd="0" presId="urn:microsoft.com/office/officeart/2005/8/layout/orgChart1"/>
    <dgm:cxn modelId="{9FEF7CC7-2BF3-4BA4-87AE-05A2E6A2AA2C}" type="presParOf" srcId="{6FB299F7-1BC7-425C-90B9-6DC7CADE1FC4}" destId="{5467671A-DEB9-40FA-8426-9A712C738842}" srcOrd="7" destOrd="0" presId="urn:microsoft.com/office/officeart/2005/8/layout/orgChart1"/>
    <dgm:cxn modelId="{D246C651-2A9E-40B4-9A40-4ED86C086AD6}" type="presParOf" srcId="{5467671A-DEB9-40FA-8426-9A712C738842}" destId="{927E4DE0-CAEB-463F-ADC4-C7682DDC3B18}" srcOrd="0" destOrd="0" presId="urn:microsoft.com/office/officeart/2005/8/layout/orgChart1"/>
    <dgm:cxn modelId="{6A4C13D1-B401-4367-8CE8-7F6A35D6C2F4}" type="presParOf" srcId="{927E4DE0-CAEB-463F-ADC4-C7682DDC3B18}" destId="{36E9057A-6D68-4F33-B462-62980A74AFBD}" srcOrd="0" destOrd="0" presId="urn:microsoft.com/office/officeart/2005/8/layout/orgChart1"/>
    <dgm:cxn modelId="{A817BDD4-15D3-499D-B26F-4C6027C9F2DA}" type="presParOf" srcId="{927E4DE0-CAEB-463F-ADC4-C7682DDC3B18}" destId="{6D409330-703A-4F88-928B-F4886E533681}" srcOrd="1" destOrd="0" presId="urn:microsoft.com/office/officeart/2005/8/layout/orgChart1"/>
    <dgm:cxn modelId="{D3AA1D21-4E26-407C-93B2-45F03811090B}" type="presParOf" srcId="{5467671A-DEB9-40FA-8426-9A712C738842}" destId="{BFA3C885-00B2-418D-B1EE-E5CCB5FFA0C0}" srcOrd="1" destOrd="0" presId="urn:microsoft.com/office/officeart/2005/8/layout/orgChart1"/>
    <dgm:cxn modelId="{FD9B0256-1CBE-4C9D-9439-C73C8D4B7D72}" type="presParOf" srcId="{5467671A-DEB9-40FA-8426-9A712C738842}" destId="{1B573D25-1DAE-48D0-9F66-835423CE16D6}" srcOrd="2" destOrd="0" presId="urn:microsoft.com/office/officeart/2005/8/layout/orgChart1"/>
    <dgm:cxn modelId="{36A7A932-8C6D-41B7-B990-E2CF6CAADB6E}" type="presParOf" srcId="{5C236CC9-F708-4F8E-9A7D-88096E83BB11}" destId="{E261D800-D0C3-4735-964C-8BC7CAB0D383}" srcOrd="2" destOrd="0" presId="urn:microsoft.com/office/officeart/2005/8/layout/orgChart1"/>
    <dgm:cxn modelId="{85285BDD-7904-45A9-9B9F-3EF4008854BC}" type="presParOf" srcId="{689F3EE9-2A90-41FD-B514-AB45C8DA2C45}" destId="{0FB30D24-2846-4E88-B22E-293D7A906A18}" srcOrd="2" destOrd="0" presId="urn:microsoft.com/office/officeart/2005/8/layout/orgChart1"/>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C05567-D2AF-46D0-82E2-9F4D1A3842B0}" type="doc">
      <dgm:prSet loTypeId="urn:microsoft.com/office/officeart/2005/8/layout/orgChart1" loCatId="hierarchy" qsTypeId="urn:microsoft.com/office/officeart/2005/8/quickstyle/simple3" qsCatId="simple" csTypeId="urn:microsoft.com/office/officeart/2005/8/colors/accent2_2" csCatId="accent2" phldr="1"/>
      <dgm:spPr/>
      <dgm:t>
        <a:bodyPr/>
        <a:lstStyle/>
        <a:p>
          <a:endParaRPr lang="en-US"/>
        </a:p>
      </dgm:t>
    </dgm:pt>
    <dgm:pt modelId="{285097F7-F967-4036-9261-7639F8827A5F}">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Treasury</a:t>
          </a:r>
        </a:p>
      </dgm:t>
    </dgm:pt>
    <dgm:pt modelId="{5BE17FFE-EDF3-4DF4-A56F-5D27A7D00E9F}" type="parTrans" cxnId="{F5A83456-9364-45AC-B88E-2139FA6207E7}">
      <dgm:prSet/>
      <dgm:spPr>
        <a:solidFill>
          <a:srgbClr val="F06245"/>
        </a:solidFill>
        <a:ln w="63500">
          <a:solidFill>
            <a:schemeClr val="bg2">
              <a:lumMod val="10000"/>
            </a:schemeClr>
          </a:solidFill>
        </a:ln>
      </dgm:spPr>
      <dgm:t>
        <a:bodyPr/>
        <a:lstStyle/>
        <a:p>
          <a:endParaRPr lang="en-US" sz="1200"/>
        </a:p>
      </dgm:t>
    </dgm:pt>
    <dgm:pt modelId="{51FED404-89EF-455B-9138-F3517495157E}" type="sibTrans" cxnId="{F5A83456-9364-45AC-B88E-2139FA6207E7}">
      <dgm:prSet/>
      <dgm:spPr/>
      <dgm:t>
        <a:bodyPr/>
        <a:lstStyle/>
        <a:p>
          <a:endParaRPr lang="en-US" sz="1200"/>
        </a:p>
      </dgm:t>
    </dgm:pt>
    <dgm:pt modelId="{95A0D9AA-BE9D-4383-B3C1-F1DB93B89134}">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Central Apparatus </a:t>
          </a:r>
        </a:p>
      </dgm:t>
    </dgm:pt>
    <dgm:pt modelId="{91D68E63-5077-48B6-92F1-B14B8E0B5B33}" type="sibTrans" cxnId="{3EF03F32-284E-4FE5-9806-4EAB1BBAFA3D}">
      <dgm:prSet/>
      <dgm:spPr/>
      <dgm:t>
        <a:bodyPr/>
        <a:lstStyle/>
        <a:p>
          <a:endParaRPr lang="en-US" sz="1200"/>
        </a:p>
      </dgm:t>
    </dgm:pt>
    <dgm:pt modelId="{9F40264D-30C7-4496-A7C5-D89F41499B0F}" type="parTrans" cxnId="{3EF03F32-284E-4FE5-9806-4EAB1BBAFA3D}">
      <dgm:prSet/>
      <dgm:spPr>
        <a:solidFill>
          <a:srgbClr val="F06245"/>
        </a:solidFill>
        <a:ln w="63500">
          <a:solidFill>
            <a:schemeClr val="bg2">
              <a:lumMod val="10000"/>
            </a:schemeClr>
          </a:solidFill>
        </a:ln>
      </dgm:spPr>
      <dgm:t>
        <a:bodyPr/>
        <a:lstStyle/>
        <a:p>
          <a:endParaRPr lang="en-US" sz="1200"/>
        </a:p>
      </dgm:t>
    </dgm:pt>
    <dgm:pt modelId="{11025C63-F745-4E5F-91D9-29CE428AE016}">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Ministry of Finance</a:t>
          </a:r>
        </a:p>
      </dgm:t>
    </dgm:pt>
    <dgm:pt modelId="{DDCF8682-9F7E-40C6-BDC7-C1472D1C03FB}" type="sibTrans" cxnId="{EE141916-58F2-452E-84D1-D366EE7E5B43}">
      <dgm:prSet/>
      <dgm:spPr/>
      <dgm:t>
        <a:bodyPr/>
        <a:lstStyle/>
        <a:p>
          <a:endParaRPr lang="en-US" sz="1200"/>
        </a:p>
      </dgm:t>
    </dgm:pt>
    <dgm:pt modelId="{8105A230-570D-419C-A060-69065F414BF6}" type="parTrans" cxnId="{EE141916-58F2-452E-84D1-D366EE7E5B43}">
      <dgm:prSet/>
      <dgm:spPr/>
      <dgm:t>
        <a:bodyPr/>
        <a:lstStyle/>
        <a:p>
          <a:endParaRPr lang="en-US" sz="1200"/>
        </a:p>
      </dgm:t>
    </dgm:pt>
    <dgm:pt modelId="{9A8134D0-9D5C-4FC4-801C-EF20BDC66AC6}">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Financial Investigation</a:t>
          </a:r>
        </a:p>
      </dgm:t>
    </dgm:pt>
    <dgm:pt modelId="{1FF7576D-9159-4017-B176-2FC23EBD23AB}" type="parTrans" cxnId="{B73CFF40-F255-4A91-8EA5-55493D387073}">
      <dgm:prSet/>
      <dgm:spPr>
        <a:solidFill>
          <a:srgbClr val="F06245"/>
        </a:solidFill>
        <a:ln w="63500">
          <a:solidFill>
            <a:schemeClr val="bg2">
              <a:lumMod val="10000"/>
            </a:schemeClr>
          </a:solidFill>
        </a:ln>
      </dgm:spPr>
      <dgm:t>
        <a:bodyPr/>
        <a:lstStyle/>
        <a:p>
          <a:endParaRPr lang="en-US" sz="1200"/>
        </a:p>
      </dgm:t>
    </dgm:pt>
    <dgm:pt modelId="{5D46D1B9-D4F5-41FD-82D0-FCC5B81538CC}" type="sibTrans" cxnId="{B73CFF40-F255-4A91-8EA5-55493D387073}">
      <dgm:prSet/>
      <dgm:spPr/>
      <dgm:t>
        <a:bodyPr/>
        <a:lstStyle/>
        <a:p>
          <a:endParaRPr lang="en-US" sz="1200"/>
        </a:p>
      </dgm:t>
    </dgm:pt>
    <dgm:pt modelId="{9F35CCE7-9C7B-4F5F-9B8F-672159A0B611}">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Revenue Service </a:t>
          </a:r>
          <a:br>
            <a:rPr lang="en-US" sz="2800" dirty="0">
              <a:solidFill>
                <a:schemeClr val="bg2">
                  <a:lumMod val="10000"/>
                </a:schemeClr>
              </a:solidFill>
              <a:latin typeface="Obvia" panose="02000506040000020004" pitchFamily="50" charset="0"/>
            </a:rPr>
          </a:br>
          <a:r>
            <a:rPr lang="en-US" sz="2800" dirty="0">
              <a:solidFill>
                <a:schemeClr val="bg2">
                  <a:lumMod val="10000"/>
                </a:schemeClr>
              </a:solidFill>
              <a:latin typeface="Obvia" panose="02000506040000020004" pitchFamily="50" charset="0"/>
            </a:rPr>
            <a:t>LEPL</a:t>
          </a:r>
        </a:p>
      </dgm:t>
    </dgm:pt>
    <dgm:pt modelId="{C7296FCD-D237-4FEF-9EF2-9826ADF8D8FF}" type="parTrans" cxnId="{EE5B1EEA-97D9-4649-8446-43804335C365}">
      <dgm:prSet/>
      <dgm:spPr>
        <a:solidFill>
          <a:srgbClr val="F06245"/>
        </a:solidFill>
        <a:ln w="63500">
          <a:solidFill>
            <a:schemeClr val="bg2">
              <a:lumMod val="10000"/>
            </a:schemeClr>
          </a:solidFill>
        </a:ln>
      </dgm:spPr>
      <dgm:t>
        <a:bodyPr/>
        <a:lstStyle/>
        <a:p>
          <a:endParaRPr lang="en-US"/>
        </a:p>
      </dgm:t>
    </dgm:pt>
    <dgm:pt modelId="{7B1B1F2A-90D3-48B6-A638-533FA29AC113}" type="sibTrans" cxnId="{EE5B1EEA-97D9-4649-8446-43804335C365}">
      <dgm:prSet/>
      <dgm:spPr/>
      <dgm:t>
        <a:bodyPr/>
        <a:lstStyle/>
        <a:p>
          <a:endParaRPr lang="en-US"/>
        </a:p>
      </dgm:t>
    </dgm:pt>
    <dgm:pt modelId="{7AFC5275-5CB7-4429-948B-044A0C240BA7}" type="pres">
      <dgm:prSet presAssocID="{3EC05567-D2AF-46D0-82E2-9F4D1A3842B0}" presName="hierChild1" presStyleCnt="0">
        <dgm:presLayoutVars>
          <dgm:orgChart val="1"/>
          <dgm:chPref val="1"/>
          <dgm:dir val="rev"/>
          <dgm:animOne val="branch"/>
          <dgm:animLvl val="lvl"/>
          <dgm:resizeHandles/>
        </dgm:presLayoutVars>
      </dgm:prSet>
      <dgm:spPr/>
    </dgm:pt>
    <dgm:pt modelId="{689F3EE9-2A90-41FD-B514-AB45C8DA2C45}" type="pres">
      <dgm:prSet presAssocID="{11025C63-F745-4E5F-91D9-29CE428AE016}" presName="hierRoot1" presStyleCnt="0">
        <dgm:presLayoutVars>
          <dgm:hierBranch val="r"/>
        </dgm:presLayoutVars>
      </dgm:prSet>
      <dgm:spPr/>
    </dgm:pt>
    <dgm:pt modelId="{1BC09319-3B85-416F-9A62-2A21CAFDB4E7}" type="pres">
      <dgm:prSet presAssocID="{11025C63-F745-4E5F-91D9-29CE428AE016}" presName="rootComposite1" presStyleCnt="0"/>
      <dgm:spPr/>
    </dgm:pt>
    <dgm:pt modelId="{AF4ED22E-5912-4520-B53D-1678E66683D4}" type="pres">
      <dgm:prSet presAssocID="{11025C63-F745-4E5F-91D9-29CE428AE016}" presName="rootText1" presStyleLbl="node0" presStyleIdx="0" presStyleCnt="1" custScaleX="116525" custScaleY="107047">
        <dgm:presLayoutVars>
          <dgm:chPref val="3"/>
        </dgm:presLayoutVars>
      </dgm:prSet>
      <dgm:spPr/>
    </dgm:pt>
    <dgm:pt modelId="{CC57DACB-D4E8-40AB-B249-A593BBA43F4E}" type="pres">
      <dgm:prSet presAssocID="{11025C63-F745-4E5F-91D9-29CE428AE016}" presName="rootConnector1" presStyleLbl="node1" presStyleIdx="0" presStyleCnt="0"/>
      <dgm:spPr/>
    </dgm:pt>
    <dgm:pt modelId="{9D154DDA-DB10-43F0-85B9-CC2FE152BD55}" type="pres">
      <dgm:prSet presAssocID="{11025C63-F745-4E5F-91D9-29CE428AE016}" presName="hierChild2" presStyleCnt="0"/>
      <dgm:spPr/>
    </dgm:pt>
    <dgm:pt modelId="{38855A19-B92C-4C8E-9D9E-473150F3F600}" type="pres">
      <dgm:prSet presAssocID="{9F40264D-30C7-4496-A7C5-D89F41499B0F}" presName="Name50" presStyleLbl="parChTrans1D2" presStyleIdx="0" presStyleCnt="4"/>
      <dgm:spPr/>
    </dgm:pt>
    <dgm:pt modelId="{B4D49DD5-EC89-4338-BF92-D2F395504E2F}" type="pres">
      <dgm:prSet presAssocID="{95A0D9AA-BE9D-4383-B3C1-F1DB93B89134}" presName="hierRoot2" presStyleCnt="0">
        <dgm:presLayoutVars>
          <dgm:hierBranch val="init"/>
        </dgm:presLayoutVars>
      </dgm:prSet>
      <dgm:spPr/>
    </dgm:pt>
    <dgm:pt modelId="{5BB873B0-C90B-48E4-ADF6-5103630100DA}" type="pres">
      <dgm:prSet presAssocID="{95A0D9AA-BE9D-4383-B3C1-F1DB93B89134}" presName="rootComposite" presStyleCnt="0"/>
      <dgm:spPr/>
    </dgm:pt>
    <dgm:pt modelId="{1BE7C841-25C6-4785-8643-6C3B53DECD6E}" type="pres">
      <dgm:prSet presAssocID="{95A0D9AA-BE9D-4383-B3C1-F1DB93B89134}" presName="rootText" presStyleLbl="node2" presStyleIdx="0" presStyleCnt="4" custScaleX="134833">
        <dgm:presLayoutVars>
          <dgm:chPref val="3"/>
        </dgm:presLayoutVars>
      </dgm:prSet>
      <dgm:spPr/>
    </dgm:pt>
    <dgm:pt modelId="{8BDA9C75-96FA-4FD1-A5B1-07FE8130E76E}" type="pres">
      <dgm:prSet presAssocID="{95A0D9AA-BE9D-4383-B3C1-F1DB93B89134}" presName="rootConnector" presStyleLbl="node2" presStyleIdx="0" presStyleCnt="4"/>
      <dgm:spPr/>
    </dgm:pt>
    <dgm:pt modelId="{AA197775-CB1F-435B-A751-F61CBD85B133}" type="pres">
      <dgm:prSet presAssocID="{95A0D9AA-BE9D-4383-B3C1-F1DB93B89134}" presName="hierChild4" presStyleCnt="0"/>
      <dgm:spPr/>
    </dgm:pt>
    <dgm:pt modelId="{B31D7C55-B6DB-490A-A585-8C243844E54C}" type="pres">
      <dgm:prSet presAssocID="{95A0D9AA-BE9D-4383-B3C1-F1DB93B89134}" presName="hierChild5" presStyleCnt="0"/>
      <dgm:spPr/>
    </dgm:pt>
    <dgm:pt modelId="{A481531E-A357-4489-B696-B8DFE9E3D283}" type="pres">
      <dgm:prSet presAssocID="{5BE17FFE-EDF3-4DF4-A56F-5D27A7D00E9F}" presName="Name50" presStyleLbl="parChTrans1D2" presStyleIdx="1" presStyleCnt="4"/>
      <dgm:spPr/>
    </dgm:pt>
    <dgm:pt modelId="{BC5F5DE2-04B7-4539-A809-A2B05269E690}" type="pres">
      <dgm:prSet presAssocID="{285097F7-F967-4036-9261-7639F8827A5F}" presName="hierRoot2" presStyleCnt="0">
        <dgm:presLayoutVars>
          <dgm:hierBranch val="init"/>
        </dgm:presLayoutVars>
      </dgm:prSet>
      <dgm:spPr/>
    </dgm:pt>
    <dgm:pt modelId="{85F981FE-1233-435B-9BC2-4E1C00BF5F37}" type="pres">
      <dgm:prSet presAssocID="{285097F7-F967-4036-9261-7639F8827A5F}" presName="rootComposite" presStyleCnt="0"/>
      <dgm:spPr/>
    </dgm:pt>
    <dgm:pt modelId="{13AE2504-0CF9-473B-98FD-5F2C569BCF10}" type="pres">
      <dgm:prSet presAssocID="{285097F7-F967-4036-9261-7639F8827A5F}" presName="rootText" presStyleLbl="node2" presStyleIdx="1" presStyleCnt="4" custScaleX="134833" custLinFactNeighborX="-1544" custLinFactNeighborY="-19634">
        <dgm:presLayoutVars>
          <dgm:chPref val="3"/>
        </dgm:presLayoutVars>
      </dgm:prSet>
      <dgm:spPr/>
    </dgm:pt>
    <dgm:pt modelId="{50C78DC4-D0A9-47BD-A25E-E6D689552432}" type="pres">
      <dgm:prSet presAssocID="{285097F7-F967-4036-9261-7639F8827A5F}" presName="rootConnector" presStyleLbl="node2" presStyleIdx="1" presStyleCnt="4"/>
      <dgm:spPr/>
    </dgm:pt>
    <dgm:pt modelId="{1B982459-2595-431F-86C1-2817DCB3D906}" type="pres">
      <dgm:prSet presAssocID="{285097F7-F967-4036-9261-7639F8827A5F}" presName="hierChild4" presStyleCnt="0"/>
      <dgm:spPr/>
    </dgm:pt>
    <dgm:pt modelId="{24A505E0-C556-46F8-B3CF-6A6F71BF0DEB}" type="pres">
      <dgm:prSet presAssocID="{285097F7-F967-4036-9261-7639F8827A5F}" presName="hierChild5" presStyleCnt="0"/>
      <dgm:spPr/>
    </dgm:pt>
    <dgm:pt modelId="{5518AEE2-E448-496D-B858-5F09EB276375}" type="pres">
      <dgm:prSet presAssocID="{1FF7576D-9159-4017-B176-2FC23EBD23AB}" presName="Name50" presStyleLbl="parChTrans1D2" presStyleIdx="2" presStyleCnt="4"/>
      <dgm:spPr/>
    </dgm:pt>
    <dgm:pt modelId="{5C236CC9-F708-4F8E-9A7D-88096E83BB11}" type="pres">
      <dgm:prSet presAssocID="{9A8134D0-9D5C-4FC4-801C-EF20BDC66AC6}" presName="hierRoot2" presStyleCnt="0">
        <dgm:presLayoutVars>
          <dgm:hierBranch val="r"/>
        </dgm:presLayoutVars>
      </dgm:prSet>
      <dgm:spPr/>
    </dgm:pt>
    <dgm:pt modelId="{2D5F025B-5B4C-4839-B0EE-1990DBC03422}" type="pres">
      <dgm:prSet presAssocID="{9A8134D0-9D5C-4FC4-801C-EF20BDC66AC6}" presName="rootComposite" presStyleCnt="0"/>
      <dgm:spPr/>
    </dgm:pt>
    <dgm:pt modelId="{1BC7F3C3-76BA-45F3-966D-E38D4630D17A}" type="pres">
      <dgm:prSet presAssocID="{9A8134D0-9D5C-4FC4-801C-EF20BDC66AC6}" presName="rootText" presStyleLbl="node2" presStyleIdx="2" presStyleCnt="4" custScaleX="134833" custLinFactNeighborX="-797" custLinFactNeighborY="-36293">
        <dgm:presLayoutVars>
          <dgm:chPref val="3"/>
        </dgm:presLayoutVars>
      </dgm:prSet>
      <dgm:spPr/>
    </dgm:pt>
    <dgm:pt modelId="{38493CEB-7C73-415C-BAA3-472F15C0A87C}" type="pres">
      <dgm:prSet presAssocID="{9A8134D0-9D5C-4FC4-801C-EF20BDC66AC6}" presName="rootConnector" presStyleLbl="node2" presStyleIdx="2" presStyleCnt="4"/>
      <dgm:spPr/>
    </dgm:pt>
    <dgm:pt modelId="{6FB299F7-1BC7-425C-90B9-6DC7CADE1FC4}" type="pres">
      <dgm:prSet presAssocID="{9A8134D0-9D5C-4FC4-801C-EF20BDC66AC6}" presName="hierChild4" presStyleCnt="0"/>
      <dgm:spPr/>
    </dgm:pt>
    <dgm:pt modelId="{E261D800-D0C3-4735-964C-8BC7CAB0D383}" type="pres">
      <dgm:prSet presAssocID="{9A8134D0-9D5C-4FC4-801C-EF20BDC66AC6}" presName="hierChild5" presStyleCnt="0"/>
      <dgm:spPr/>
    </dgm:pt>
    <dgm:pt modelId="{3E979F44-5833-489F-AF7F-BDAC69DDAAEC}" type="pres">
      <dgm:prSet presAssocID="{C7296FCD-D237-4FEF-9EF2-9826ADF8D8FF}" presName="Name50" presStyleLbl="parChTrans1D2" presStyleIdx="3" presStyleCnt="4"/>
      <dgm:spPr/>
    </dgm:pt>
    <dgm:pt modelId="{8FA3E3FE-AA18-46A7-89E0-6D2527A3B778}" type="pres">
      <dgm:prSet presAssocID="{9F35CCE7-9C7B-4F5F-9B8F-672159A0B611}" presName="hierRoot2" presStyleCnt="0">
        <dgm:presLayoutVars>
          <dgm:hierBranch val="init"/>
        </dgm:presLayoutVars>
      </dgm:prSet>
      <dgm:spPr/>
    </dgm:pt>
    <dgm:pt modelId="{0A43044D-0A62-42D8-9A0F-0D71755F13F9}" type="pres">
      <dgm:prSet presAssocID="{9F35CCE7-9C7B-4F5F-9B8F-672159A0B611}" presName="rootComposite" presStyleCnt="0"/>
      <dgm:spPr/>
    </dgm:pt>
    <dgm:pt modelId="{0B405299-0255-47C3-A95D-9E7E71FF78D7}" type="pres">
      <dgm:prSet presAssocID="{9F35CCE7-9C7B-4F5F-9B8F-672159A0B611}" presName="rootText" presStyleLbl="node2" presStyleIdx="3" presStyleCnt="4" custScaleX="133951" custLinFactNeighborX="-2488" custLinFactNeighborY="-54760">
        <dgm:presLayoutVars>
          <dgm:chPref val="3"/>
        </dgm:presLayoutVars>
      </dgm:prSet>
      <dgm:spPr>
        <a:prstGeom prst="roundRect">
          <a:avLst/>
        </a:prstGeom>
      </dgm:spPr>
    </dgm:pt>
    <dgm:pt modelId="{CBF6A3BA-97A6-4CD5-912B-1BD8F3F86348}" type="pres">
      <dgm:prSet presAssocID="{9F35CCE7-9C7B-4F5F-9B8F-672159A0B611}" presName="rootConnector" presStyleLbl="node2" presStyleIdx="3" presStyleCnt="4"/>
      <dgm:spPr/>
    </dgm:pt>
    <dgm:pt modelId="{65C00C3B-55C8-436F-9E7A-1248D153AF7B}" type="pres">
      <dgm:prSet presAssocID="{9F35CCE7-9C7B-4F5F-9B8F-672159A0B611}" presName="hierChild4" presStyleCnt="0"/>
      <dgm:spPr/>
    </dgm:pt>
    <dgm:pt modelId="{D0641807-A6BB-4E64-BAEE-93A530C01486}" type="pres">
      <dgm:prSet presAssocID="{9F35CCE7-9C7B-4F5F-9B8F-672159A0B611}" presName="hierChild5" presStyleCnt="0"/>
      <dgm:spPr/>
    </dgm:pt>
    <dgm:pt modelId="{0FB30D24-2846-4E88-B22E-293D7A906A18}" type="pres">
      <dgm:prSet presAssocID="{11025C63-F745-4E5F-91D9-29CE428AE016}" presName="hierChild3" presStyleCnt="0"/>
      <dgm:spPr/>
    </dgm:pt>
  </dgm:ptLst>
  <dgm:cxnLst>
    <dgm:cxn modelId="{6E566E0A-AA25-42AF-BF24-8DFB4D2E3E5B}" type="presOf" srcId="{3EC05567-D2AF-46D0-82E2-9F4D1A3842B0}" destId="{7AFC5275-5CB7-4429-948B-044A0C240BA7}" srcOrd="0" destOrd="0" presId="urn:microsoft.com/office/officeart/2005/8/layout/orgChart1"/>
    <dgm:cxn modelId="{5AB0340B-C2D9-440E-940D-AA1919F44F71}" type="presOf" srcId="{285097F7-F967-4036-9261-7639F8827A5F}" destId="{13AE2504-0CF9-473B-98FD-5F2C569BCF10}" srcOrd="0" destOrd="0" presId="urn:microsoft.com/office/officeart/2005/8/layout/orgChart1"/>
    <dgm:cxn modelId="{EE141916-58F2-452E-84D1-D366EE7E5B43}" srcId="{3EC05567-D2AF-46D0-82E2-9F4D1A3842B0}" destId="{11025C63-F745-4E5F-91D9-29CE428AE016}" srcOrd="0" destOrd="0" parTransId="{8105A230-570D-419C-A060-69065F414BF6}" sibTransId="{DDCF8682-9F7E-40C6-BDC7-C1472D1C03FB}"/>
    <dgm:cxn modelId="{DDEE6316-613F-4AA5-A6BD-C523897688EC}" type="presOf" srcId="{95A0D9AA-BE9D-4383-B3C1-F1DB93B89134}" destId="{8BDA9C75-96FA-4FD1-A5B1-07FE8130E76E}" srcOrd="1" destOrd="0" presId="urn:microsoft.com/office/officeart/2005/8/layout/orgChart1"/>
    <dgm:cxn modelId="{9BC59E2E-9FEC-4C06-AFFE-8C37101E6B55}" type="presOf" srcId="{5BE17FFE-EDF3-4DF4-A56F-5D27A7D00E9F}" destId="{A481531E-A357-4489-B696-B8DFE9E3D283}" srcOrd="0" destOrd="0" presId="urn:microsoft.com/office/officeart/2005/8/layout/orgChart1"/>
    <dgm:cxn modelId="{3EF03F32-284E-4FE5-9806-4EAB1BBAFA3D}" srcId="{11025C63-F745-4E5F-91D9-29CE428AE016}" destId="{95A0D9AA-BE9D-4383-B3C1-F1DB93B89134}" srcOrd="0" destOrd="0" parTransId="{9F40264D-30C7-4496-A7C5-D89F41499B0F}" sibTransId="{91D68E63-5077-48B6-92F1-B14B8E0B5B33}"/>
    <dgm:cxn modelId="{B73CFF40-F255-4A91-8EA5-55493D387073}" srcId="{11025C63-F745-4E5F-91D9-29CE428AE016}" destId="{9A8134D0-9D5C-4FC4-801C-EF20BDC66AC6}" srcOrd="2" destOrd="0" parTransId="{1FF7576D-9159-4017-B176-2FC23EBD23AB}" sibTransId="{5D46D1B9-D4F5-41FD-82D0-FCC5B81538CC}"/>
    <dgm:cxn modelId="{4A5A8643-3FF2-4A16-AF8A-D9244C57F2C4}" type="presOf" srcId="{9A8134D0-9D5C-4FC4-801C-EF20BDC66AC6}" destId="{38493CEB-7C73-415C-BAA3-472F15C0A87C}" srcOrd="1" destOrd="0" presId="urn:microsoft.com/office/officeart/2005/8/layout/orgChart1"/>
    <dgm:cxn modelId="{23AE094E-9ECB-4E0E-B5FF-BF80EF2AC089}" type="presOf" srcId="{9F35CCE7-9C7B-4F5F-9B8F-672159A0B611}" destId="{0B405299-0255-47C3-A95D-9E7E71FF78D7}" srcOrd="0" destOrd="0" presId="urn:microsoft.com/office/officeart/2005/8/layout/orgChart1"/>
    <dgm:cxn modelId="{5CE92F53-0B5F-425B-91B2-0D97DB21B83B}" type="presOf" srcId="{11025C63-F745-4E5F-91D9-29CE428AE016}" destId="{AF4ED22E-5912-4520-B53D-1678E66683D4}" srcOrd="0" destOrd="0" presId="urn:microsoft.com/office/officeart/2005/8/layout/orgChart1"/>
    <dgm:cxn modelId="{F5A83456-9364-45AC-B88E-2139FA6207E7}" srcId="{11025C63-F745-4E5F-91D9-29CE428AE016}" destId="{285097F7-F967-4036-9261-7639F8827A5F}" srcOrd="1" destOrd="0" parTransId="{5BE17FFE-EDF3-4DF4-A56F-5D27A7D00E9F}" sibTransId="{51FED404-89EF-455B-9138-F3517495157E}"/>
    <dgm:cxn modelId="{7D02BC7D-4C85-4C70-AC4C-C6E6022A1DE0}" type="presOf" srcId="{C7296FCD-D237-4FEF-9EF2-9826ADF8D8FF}" destId="{3E979F44-5833-489F-AF7F-BDAC69DDAAEC}" srcOrd="0" destOrd="0" presId="urn:microsoft.com/office/officeart/2005/8/layout/orgChart1"/>
    <dgm:cxn modelId="{3D3AD892-DDE8-4D77-B44C-0D3FD63D3619}" type="presOf" srcId="{9F35CCE7-9C7B-4F5F-9B8F-672159A0B611}" destId="{CBF6A3BA-97A6-4CD5-912B-1BD8F3F86348}" srcOrd="1" destOrd="0" presId="urn:microsoft.com/office/officeart/2005/8/layout/orgChart1"/>
    <dgm:cxn modelId="{5E84D1D4-562D-4D8E-BBDC-BD379595CA0F}" type="presOf" srcId="{285097F7-F967-4036-9261-7639F8827A5F}" destId="{50C78DC4-D0A9-47BD-A25E-E6D689552432}" srcOrd="1" destOrd="0" presId="urn:microsoft.com/office/officeart/2005/8/layout/orgChart1"/>
    <dgm:cxn modelId="{6E0884DB-061E-4560-9A9E-C6915E966A3D}" type="presOf" srcId="{9F40264D-30C7-4496-A7C5-D89F41499B0F}" destId="{38855A19-B92C-4C8E-9D9E-473150F3F600}" srcOrd="0" destOrd="0" presId="urn:microsoft.com/office/officeart/2005/8/layout/orgChart1"/>
    <dgm:cxn modelId="{3E165CE4-8A47-4A38-8285-5E3BCF02BE6C}" type="presOf" srcId="{11025C63-F745-4E5F-91D9-29CE428AE016}" destId="{CC57DACB-D4E8-40AB-B249-A593BBA43F4E}" srcOrd="1" destOrd="0" presId="urn:microsoft.com/office/officeart/2005/8/layout/orgChart1"/>
    <dgm:cxn modelId="{EE5B1EEA-97D9-4649-8446-43804335C365}" srcId="{11025C63-F745-4E5F-91D9-29CE428AE016}" destId="{9F35CCE7-9C7B-4F5F-9B8F-672159A0B611}" srcOrd="3" destOrd="0" parTransId="{C7296FCD-D237-4FEF-9EF2-9826ADF8D8FF}" sibTransId="{7B1B1F2A-90D3-48B6-A638-533FA29AC113}"/>
    <dgm:cxn modelId="{6AFC65EE-A333-4C9E-B729-294E5E2CDD53}" type="presOf" srcId="{9A8134D0-9D5C-4FC4-801C-EF20BDC66AC6}" destId="{1BC7F3C3-76BA-45F3-966D-E38D4630D17A}" srcOrd="0" destOrd="0" presId="urn:microsoft.com/office/officeart/2005/8/layout/orgChart1"/>
    <dgm:cxn modelId="{51F2D0F5-98C4-453E-9544-F832F8431928}" type="presOf" srcId="{95A0D9AA-BE9D-4383-B3C1-F1DB93B89134}" destId="{1BE7C841-25C6-4785-8643-6C3B53DECD6E}" srcOrd="0" destOrd="0" presId="urn:microsoft.com/office/officeart/2005/8/layout/orgChart1"/>
    <dgm:cxn modelId="{75EA0BF8-634B-4376-9E5D-84D99F7821F1}" type="presOf" srcId="{1FF7576D-9159-4017-B176-2FC23EBD23AB}" destId="{5518AEE2-E448-496D-B858-5F09EB276375}" srcOrd="0" destOrd="0" presId="urn:microsoft.com/office/officeart/2005/8/layout/orgChart1"/>
    <dgm:cxn modelId="{6165AB59-6533-4F43-BD80-BF466E16D25A}" type="presParOf" srcId="{7AFC5275-5CB7-4429-948B-044A0C240BA7}" destId="{689F3EE9-2A90-41FD-B514-AB45C8DA2C45}" srcOrd="0" destOrd="0" presId="urn:microsoft.com/office/officeart/2005/8/layout/orgChart1"/>
    <dgm:cxn modelId="{A3268A88-C600-405C-A75B-86556C21EF53}" type="presParOf" srcId="{689F3EE9-2A90-41FD-B514-AB45C8DA2C45}" destId="{1BC09319-3B85-416F-9A62-2A21CAFDB4E7}" srcOrd="0" destOrd="0" presId="urn:microsoft.com/office/officeart/2005/8/layout/orgChart1"/>
    <dgm:cxn modelId="{FC1F6931-3CFC-4112-BDC1-8282B4A3D9C7}" type="presParOf" srcId="{1BC09319-3B85-416F-9A62-2A21CAFDB4E7}" destId="{AF4ED22E-5912-4520-B53D-1678E66683D4}" srcOrd="0" destOrd="0" presId="urn:microsoft.com/office/officeart/2005/8/layout/orgChart1"/>
    <dgm:cxn modelId="{E29ABC8E-B78A-4C44-82E7-5DE15CC4DCF2}" type="presParOf" srcId="{1BC09319-3B85-416F-9A62-2A21CAFDB4E7}" destId="{CC57DACB-D4E8-40AB-B249-A593BBA43F4E}" srcOrd="1" destOrd="0" presId="urn:microsoft.com/office/officeart/2005/8/layout/orgChart1"/>
    <dgm:cxn modelId="{9C52E336-9502-4A4B-9836-0C8702F59CDB}" type="presParOf" srcId="{689F3EE9-2A90-41FD-B514-AB45C8DA2C45}" destId="{9D154DDA-DB10-43F0-85B9-CC2FE152BD55}" srcOrd="1" destOrd="0" presId="urn:microsoft.com/office/officeart/2005/8/layout/orgChart1"/>
    <dgm:cxn modelId="{562C78A6-FA54-40A0-ADA8-73E2209AEF01}" type="presParOf" srcId="{9D154DDA-DB10-43F0-85B9-CC2FE152BD55}" destId="{38855A19-B92C-4C8E-9D9E-473150F3F600}" srcOrd="0" destOrd="0" presId="urn:microsoft.com/office/officeart/2005/8/layout/orgChart1"/>
    <dgm:cxn modelId="{5C53DDAF-D11A-44D3-BBA6-39EC02E30F86}" type="presParOf" srcId="{9D154DDA-DB10-43F0-85B9-CC2FE152BD55}" destId="{B4D49DD5-EC89-4338-BF92-D2F395504E2F}" srcOrd="1" destOrd="0" presId="urn:microsoft.com/office/officeart/2005/8/layout/orgChart1"/>
    <dgm:cxn modelId="{C0B94B31-8193-4A3D-B8D8-54D72B09CDDD}" type="presParOf" srcId="{B4D49DD5-EC89-4338-BF92-D2F395504E2F}" destId="{5BB873B0-C90B-48E4-ADF6-5103630100DA}" srcOrd="0" destOrd="0" presId="urn:microsoft.com/office/officeart/2005/8/layout/orgChart1"/>
    <dgm:cxn modelId="{29DDF9DB-CC3A-4C5E-B788-FE0033BE5A75}" type="presParOf" srcId="{5BB873B0-C90B-48E4-ADF6-5103630100DA}" destId="{1BE7C841-25C6-4785-8643-6C3B53DECD6E}" srcOrd="0" destOrd="0" presId="urn:microsoft.com/office/officeart/2005/8/layout/orgChart1"/>
    <dgm:cxn modelId="{F988CBC2-2D82-4942-B2B5-4AC3758C8BD6}" type="presParOf" srcId="{5BB873B0-C90B-48E4-ADF6-5103630100DA}" destId="{8BDA9C75-96FA-4FD1-A5B1-07FE8130E76E}" srcOrd="1" destOrd="0" presId="urn:microsoft.com/office/officeart/2005/8/layout/orgChart1"/>
    <dgm:cxn modelId="{74203193-92C6-4F02-869C-09F4AD35D121}" type="presParOf" srcId="{B4D49DD5-EC89-4338-BF92-D2F395504E2F}" destId="{AA197775-CB1F-435B-A751-F61CBD85B133}" srcOrd="1" destOrd="0" presId="urn:microsoft.com/office/officeart/2005/8/layout/orgChart1"/>
    <dgm:cxn modelId="{D82B53C3-1D4B-4515-849D-88DFF802D60B}" type="presParOf" srcId="{B4D49DD5-EC89-4338-BF92-D2F395504E2F}" destId="{B31D7C55-B6DB-490A-A585-8C243844E54C}" srcOrd="2" destOrd="0" presId="urn:microsoft.com/office/officeart/2005/8/layout/orgChart1"/>
    <dgm:cxn modelId="{7A94D7AB-FC77-44D2-BE25-0F759CDF8782}" type="presParOf" srcId="{9D154DDA-DB10-43F0-85B9-CC2FE152BD55}" destId="{A481531E-A357-4489-B696-B8DFE9E3D283}" srcOrd="2" destOrd="0" presId="urn:microsoft.com/office/officeart/2005/8/layout/orgChart1"/>
    <dgm:cxn modelId="{CA13A440-69DC-4890-B69C-E6083CEFA236}" type="presParOf" srcId="{9D154DDA-DB10-43F0-85B9-CC2FE152BD55}" destId="{BC5F5DE2-04B7-4539-A809-A2B05269E690}" srcOrd="3" destOrd="0" presId="urn:microsoft.com/office/officeart/2005/8/layout/orgChart1"/>
    <dgm:cxn modelId="{64B69E2A-0899-49C4-94A5-3EDCE8AD9F0F}" type="presParOf" srcId="{BC5F5DE2-04B7-4539-A809-A2B05269E690}" destId="{85F981FE-1233-435B-9BC2-4E1C00BF5F37}" srcOrd="0" destOrd="0" presId="urn:microsoft.com/office/officeart/2005/8/layout/orgChart1"/>
    <dgm:cxn modelId="{AE2A650C-F80B-43D3-B67B-9327A9ABDE79}" type="presParOf" srcId="{85F981FE-1233-435B-9BC2-4E1C00BF5F37}" destId="{13AE2504-0CF9-473B-98FD-5F2C569BCF10}" srcOrd="0" destOrd="0" presId="urn:microsoft.com/office/officeart/2005/8/layout/orgChart1"/>
    <dgm:cxn modelId="{777BFE22-5BE0-4761-A0AE-F7EE421D05FE}" type="presParOf" srcId="{85F981FE-1233-435B-9BC2-4E1C00BF5F37}" destId="{50C78DC4-D0A9-47BD-A25E-E6D689552432}" srcOrd="1" destOrd="0" presId="urn:microsoft.com/office/officeart/2005/8/layout/orgChart1"/>
    <dgm:cxn modelId="{62FBBEF0-0779-4E9F-9A07-9F70784B823E}" type="presParOf" srcId="{BC5F5DE2-04B7-4539-A809-A2B05269E690}" destId="{1B982459-2595-431F-86C1-2817DCB3D906}" srcOrd="1" destOrd="0" presId="urn:microsoft.com/office/officeart/2005/8/layout/orgChart1"/>
    <dgm:cxn modelId="{7EC4FA87-9353-4F15-B236-87F52DB3574C}" type="presParOf" srcId="{BC5F5DE2-04B7-4539-A809-A2B05269E690}" destId="{24A505E0-C556-46F8-B3CF-6A6F71BF0DEB}" srcOrd="2" destOrd="0" presId="urn:microsoft.com/office/officeart/2005/8/layout/orgChart1"/>
    <dgm:cxn modelId="{FD77D28B-3B6C-4E02-900C-E15F1A207637}" type="presParOf" srcId="{9D154DDA-DB10-43F0-85B9-CC2FE152BD55}" destId="{5518AEE2-E448-496D-B858-5F09EB276375}" srcOrd="4" destOrd="0" presId="urn:microsoft.com/office/officeart/2005/8/layout/orgChart1"/>
    <dgm:cxn modelId="{5F2446EA-57BA-4B47-8DC5-A6F307CDADA6}" type="presParOf" srcId="{9D154DDA-DB10-43F0-85B9-CC2FE152BD55}" destId="{5C236CC9-F708-4F8E-9A7D-88096E83BB11}" srcOrd="5" destOrd="0" presId="urn:microsoft.com/office/officeart/2005/8/layout/orgChart1"/>
    <dgm:cxn modelId="{1EAB6BD2-9BCF-416B-A876-B6B12F273220}" type="presParOf" srcId="{5C236CC9-F708-4F8E-9A7D-88096E83BB11}" destId="{2D5F025B-5B4C-4839-B0EE-1990DBC03422}" srcOrd="0" destOrd="0" presId="urn:microsoft.com/office/officeart/2005/8/layout/orgChart1"/>
    <dgm:cxn modelId="{2D9B877C-9890-4EFF-91AB-8BA7EF617809}" type="presParOf" srcId="{2D5F025B-5B4C-4839-B0EE-1990DBC03422}" destId="{1BC7F3C3-76BA-45F3-966D-E38D4630D17A}" srcOrd="0" destOrd="0" presId="urn:microsoft.com/office/officeart/2005/8/layout/orgChart1"/>
    <dgm:cxn modelId="{509481D4-982E-41EE-ABF6-0BD4A6E1F0B0}" type="presParOf" srcId="{2D5F025B-5B4C-4839-B0EE-1990DBC03422}" destId="{38493CEB-7C73-415C-BAA3-472F15C0A87C}" srcOrd="1" destOrd="0" presId="urn:microsoft.com/office/officeart/2005/8/layout/orgChart1"/>
    <dgm:cxn modelId="{CC16D6AE-DA6E-42A5-A2C5-F457A804727A}" type="presParOf" srcId="{5C236CC9-F708-4F8E-9A7D-88096E83BB11}" destId="{6FB299F7-1BC7-425C-90B9-6DC7CADE1FC4}" srcOrd="1" destOrd="0" presId="urn:microsoft.com/office/officeart/2005/8/layout/orgChart1"/>
    <dgm:cxn modelId="{0267154E-A04B-4166-A2A8-8B6ABD17A0E6}" type="presParOf" srcId="{5C236CC9-F708-4F8E-9A7D-88096E83BB11}" destId="{E261D800-D0C3-4735-964C-8BC7CAB0D383}" srcOrd="2" destOrd="0" presId="urn:microsoft.com/office/officeart/2005/8/layout/orgChart1"/>
    <dgm:cxn modelId="{D12BEC03-F635-4F49-A659-5EC7DACB1129}" type="presParOf" srcId="{9D154DDA-DB10-43F0-85B9-CC2FE152BD55}" destId="{3E979F44-5833-489F-AF7F-BDAC69DDAAEC}" srcOrd="6" destOrd="0" presId="urn:microsoft.com/office/officeart/2005/8/layout/orgChart1"/>
    <dgm:cxn modelId="{88F8A60E-232B-4950-8A28-902DE5CAAC75}" type="presParOf" srcId="{9D154DDA-DB10-43F0-85B9-CC2FE152BD55}" destId="{8FA3E3FE-AA18-46A7-89E0-6D2527A3B778}" srcOrd="7" destOrd="0" presId="urn:microsoft.com/office/officeart/2005/8/layout/orgChart1"/>
    <dgm:cxn modelId="{6C073886-8D7A-4FEA-B275-129D9F248EF7}" type="presParOf" srcId="{8FA3E3FE-AA18-46A7-89E0-6D2527A3B778}" destId="{0A43044D-0A62-42D8-9A0F-0D71755F13F9}" srcOrd="0" destOrd="0" presId="urn:microsoft.com/office/officeart/2005/8/layout/orgChart1"/>
    <dgm:cxn modelId="{6DDC8015-79DA-4B3A-B2B6-FBBA35A8ECCA}" type="presParOf" srcId="{0A43044D-0A62-42D8-9A0F-0D71755F13F9}" destId="{0B405299-0255-47C3-A95D-9E7E71FF78D7}" srcOrd="0" destOrd="0" presId="urn:microsoft.com/office/officeart/2005/8/layout/orgChart1"/>
    <dgm:cxn modelId="{3C4A135F-53E8-4779-99DA-44B0FAFE28AA}" type="presParOf" srcId="{0A43044D-0A62-42D8-9A0F-0D71755F13F9}" destId="{CBF6A3BA-97A6-4CD5-912B-1BD8F3F86348}" srcOrd="1" destOrd="0" presId="urn:microsoft.com/office/officeart/2005/8/layout/orgChart1"/>
    <dgm:cxn modelId="{49C72211-DE23-437F-8605-5CE790CCA400}" type="presParOf" srcId="{8FA3E3FE-AA18-46A7-89E0-6D2527A3B778}" destId="{65C00C3B-55C8-436F-9E7A-1248D153AF7B}" srcOrd="1" destOrd="0" presId="urn:microsoft.com/office/officeart/2005/8/layout/orgChart1"/>
    <dgm:cxn modelId="{02E67FAC-03CC-4E21-A069-26A516001DBA}" type="presParOf" srcId="{8FA3E3FE-AA18-46A7-89E0-6D2527A3B778}" destId="{D0641807-A6BB-4E64-BAEE-93A530C01486}" srcOrd="2" destOrd="0" presId="urn:microsoft.com/office/officeart/2005/8/layout/orgChart1"/>
    <dgm:cxn modelId="{E128CAA3-B0BC-4D91-8368-E00DD86A9060}" type="presParOf" srcId="{689F3EE9-2A90-41FD-B514-AB45C8DA2C45}" destId="{0FB30D24-2846-4E88-B22E-293D7A906A18}" srcOrd="2" destOrd="0" presId="urn:microsoft.com/office/officeart/2005/8/layout/orgChart1"/>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C05567-D2AF-46D0-82E2-9F4D1A3842B0}" type="doc">
      <dgm:prSet loTypeId="urn:microsoft.com/office/officeart/2005/8/layout/hierarchy2" loCatId="hierarchy" qsTypeId="urn:microsoft.com/office/officeart/2005/8/quickstyle/simple3" qsCatId="simple" csTypeId="urn:microsoft.com/office/officeart/2005/8/colors/accent2_2" csCatId="accent2" phldr="1"/>
      <dgm:spPr/>
      <dgm:t>
        <a:bodyPr/>
        <a:lstStyle/>
        <a:p>
          <a:endParaRPr lang="en-US"/>
        </a:p>
      </dgm:t>
    </dgm:pt>
    <dgm:pt modelId="{11025C63-F745-4E5F-91D9-29CE428AE016}">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Ministry of Tax Revenue</a:t>
          </a:r>
        </a:p>
      </dgm:t>
    </dgm:pt>
    <dgm:pt modelId="{8105A230-570D-419C-A060-69065F414BF6}" type="parTrans" cxnId="{EE141916-58F2-452E-84D1-D366EE7E5B43}">
      <dgm:prSet/>
      <dgm:spPr/>
      <dgm:t>
        <a:bodyPr/>
        <a:lstStyle/>
        <a:p>
          <a:endParaRPr lang="en-US"/>
        </a:p>
      </dgm:t>
    </dgm:pt>
    <dgm:pt modelId="{DDCF8682-9F7E-40C6-BDC7-C1472D1C03FB}" type="sibTrans" cxnId="{EE141916-58F2-452E-84D1-D366EE7E5B43}">
      <dgm:prSet/>
      <dgm:spPr/>
      <dgm:t>
        <a:bodyPr/>
        <a:lstStyle/>
        <a:p>
          <a:endParaRPr lang="en-US"/>
        </a:p>
      </dgm:t>
    </dgm:pt>
    <dgm:pt modelId="{285097F7-F967-4036-9261-7639F8827A5F}">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Tax Department</a:t>
          </a:r>
        </a:p>
      </dgm:t>
    </dgm:pt>
    <dgm:pt modelId="{5BE17FFE-EDF3-4DF4-A56F-5D27A7D00E9F}" type="parTrans" cxnId="{F5A83456-9364-45AC-B88E-2139FA6207E7}">
      <dgm:prSet/>
      <dgm:spPr>
        <a:ln w="63500">
          <a:solidFill>
            <a:schemeClr val="bg2">
              <a:lumMod val="10000"/>
            </a:schemeClr>
          </a:solidFill>
        </a:ln>
      </dgm:spPr>
      <dgm:t>
        <a:bodyPr/>
        <a:lstStyle/>
        <a:p>
          <a:endParaRPr lang="en-US"/>
        </a:p>
      </dgm:t>
    </dgm:pt>
    <dgm:pt modelId="{51FED404-89EF-455B-9138-F3517495157E}" type="sibTrans" cxnId="{F5A83456-9364-45AC-B88E-2139FA6207E7}">
      <dgm:prSet/>
      <dgm:spPr/>
      <dgm:t>
        <a:bodyPr/>
        <a:lstStyle/>
        <a:p>
          <a:endParaRPr lang="en-US"/>
        </a:p>
      </dgm:t>
    </dgm:pt>
    <dgm:pt modelId="{6F944C43-C397-406D-AA58-3E2AB481BA49}">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Customs Department</a:t>
          </a:r>
        </a:p>
      </dgm:t>
    </dgm:pt>
    <dgm:pt modelId="{06F4BF62-5F53-4271-9506-A2C462814E4E}" type="parTrans" cxnId="{C5DB520E-119E-4944-8EFF-9A6EDB9DF390}">
      <dgm:prSet/>
      <dgm:spPr>
        <a:ln w="63500">
          <a:solidFill>
            <a:schemeClr val="bg2">
              <a:lumMod val="10000"/>
            </a:schemeClr>
          </a:solidFill>
        </a:ln>
      </dgm:spPr>
      <dgm:t>
        <a:bodyPr/>
        <a:lstStyle/>
        <a:p>
          <a:endParaRPr lang="en-US"/>
        </a:p>
      </dgm:t>
    </dgm:pt>
    <dgm:pt modelId="{E61C8538-749F-44AB-982E-236A437C51A1}" type="sibTrans" cxnId="{C5DB520E-119E-4944-8EFF-9A6EDB9DF390}">
      <dgm:prSet/>
      <dgm:spPr/>
      <dgm:t>
        <a:bodyPr/>
        <a:lstStyle/>
        <a:p>
          <a:endParaRPr lang="en-US"/>
        </a:p>
      </dgm:t>
    </dgm:pt>
    <dgm:pt modelId="{D81B58CB-A3B3-4D97-BF8B-0BFF3C100A7B}">
      <dgm:prSet phldrT="[Text]" custT="1"/>
      <dgm:spPr>
        <a:solidFill>
          <a:srgbClr val="F06245"/>
        </a:solidFill>
        <a:ln>
          <a:solidFill>
            <a:schemeClr val="bg2">
              <a:lumMod val="10000"/>
            </a:schemeClr>
          </a:solidFill>
        </a:ln>
      </dgm:spPr>
      <dgm:t>
        <a:bodyPr/>
        <a:lstStyle/>
        <a:p>
          <a:r>
            <a:rPr lang="en-US" sz="2800" dirty="0">
              <a:solidFill>
                <a:schemeClr val="bg2">
                  <a:lumMod val="10000"/>
                </a:schemeClr>
              </a:solidFill>
              <a:latin typeface="Obvia" panose="02000506040000020004" pitchFamily="50" charset="0"/>
            </a:rPr>
            <a:t>Financial Legion</a:t>
          </a:r>
        </a:p>
      </dgm:t>
    </dgm:pt>
    <dgm:pt modelId="{D330B05B-7669-4411-84E6-5A4CBCCE29A6}" type="parTrans" cxnId="{594CE0A8-BB11-416B-A524-1FE3013BB2DC}">
      <dgm:prSet/>
      <dgm:spPr>
        <a:ln w="63500">
          <a:solidFill>
            <a:schemeClr val="bg2">
              <a:lumMod val="10000"/>
            </a:schemeClr>
          </a:solidFill>
        </a:ln>
      </dgm:spPr>
      <dgm:t>
        <a:bodyPr/>
        <a:lstStyle/>
        <a:p>
          <a:endParaRPr lang="en-US"/>
        </a:p>
      </dgm:t>
    </dgm:pt>
    <dgm:pt modelId="{2747F95D-4099-4C66-8021-A1B47D25CB0C}" type="sibTrans" cxnId="{594CE0A8-BB11-416B-A524-1FE3013BB2DC}">
      <dgm:prSet/>
      <dgm:spPr/>
      <dgm:t>
        <a:bodyPr/>
        <a:lstStyle/>
        <a:p>
          <a:endParaRPr lang="en-US"/>
        </a:p>
      </dgm:t>
    </dgm:pt>
    <dgm:pt modelId="{DB5B338B-9A80-4D07-8F9B-84B4DBDB6305}" type="pres">
      <dgm:prSet presAssocID="{3EC05567-D2AF-46D0-82E2-9F4D1A3842B0}" presName="diagram" presStyleCnt="0">
        <dgm:presLayoutVars>
          <dgm:chPref val="1"/>
          <dgm:dir/>
          <dgm:animOne val="branch"/>
          <dgm:animLvl val="lvl"/>
          <dgm:resizeHandles val="exact"/>
        </dgm:presLayoutVars>
      </dgm:prSet>
      <dgm:spPr/>
    </dgm:pt>
    <dgm:pt modelId="{8393F5DC-E29C-48B9-9FDE-F983DB82FA6B}" type="pres">
      <dgm:prSet presAssocID="{11025C63-F745-4E5F-91D9-29CE428AE016}" presName="root1" presStyleCnt="0"/>
      <dgm:spPr/>
    </dgm:pt>
    <dgm:pt modelId="{81232DD4-23D2-4D17-BE5F-3CF167A41A48}" type="pres">
      <dgm:prSet presAssocID="{11025C63-F745-4E5F-91D9-29CE428AE016}" presName="LevelOneTextNode" presStyleLbl="node0" presStyleIdx="0" presStyleCnt="1" custLinFactNeighborX="6038" custLinFactNeighborY="4609">
        <dgm:presLayoutVars>
          <dgm:chPref val="3"/>
        </dgm:presLayoutVars>
      </dgm:prSet>
      <dgm:spPr/>
    </dgm:pt>
    <dgm:pt modelId="{7931F9FA-BC42-4C9E-8A26-641F202286DE}" type="pres">
      <dgm:prSet presAssocID="{11025C63-F745-4E5F-91D9-29CE428AE016}" presName="level2hierChild" presStyleCnt="0"/>
      <dgm:spPr/>
    </dgm:pt>
    <dgm:pt modelId="{B800BF3F-3EBB-4AC8-9216-CE50F1673D40}" type="pres">
      <dgm:prSet presAssocID="{5BE17FFE-EDF3-4DF4-A56F-5D27A7D00E9F}" presName="conn2-1" presStyleLbl="parChTrans1D2" presStyleIdx="0" presStyleCnt="3"/>
      <dgm:spPr/>
    </dgm:pt>
    <dgm:pt modelId="{42D3F277-C077-4E4F-AAC2-C6C0F1C8635F}" type="pres">
      <dgm:prSet presAssocID="{5BE17FFE-EDF3-4DF4-A56F-5D27A7D00E9F}" presName="connTx" presStyleLbl="parChTrans1D2" presStyleIdx="0" presStyleCnt="3"/>
      <dgm:spPr/>
    </dgm:pt>
    <dgm:pt modelId="{BFC00D37-7458-4B8C-8A19-7688C63BFECD}" type="pres">
      <dgm:prSet presAssocID="{285097F7-F967-4036-9261-7639F8827A5F}" presName="root2" presStyleCnt="0"/>
      <dgm:spPr/>
    </dgm:pt>
    <dgm:pt modelId="{96D88729-1924-47A5-8EB6-3E7AC232F5C1}" type="pres">
      <dgm:prSet presAssocID="{285097F7-F967-4036-9261-7639F8827A5F}" presName="LevelTwoTextNode" presStyleLbl="node2" presStyleIdx="0" presStyleCnt="3" custLinFactNeighborX="28606" custLinFactNeighborY="-40014">
        <dgm:presLayoutVars>
          <dgm:chPref val="3"/>
        </dgm:presLayoutVars>
      </dgm:prSet>
      <dgm:spPr/>
    </dgm:pt>
    <dgm:pt modelId="{1B391377-455D-4380-AB52-A4D1F9A344DA}" type="pres">
      <dgm:prSet presAssocID="{285097F7-F967-4036-9261-7639F8827A5F}" presName="level3hierChild" presStyleCnt="0"/>
      <dgm:spPr/>
    </dgm:pt>
    <dgm:pt modelId="{CD7082E7-48FE-4E9F-9D9C-25DF7F891B3D}" type="pres">
      <dgm:prSet presAssocID="{06F4BF62-5F53-4271-9506-A2C462814E4E}" presName="conn2-1" presStyleLbl="parChTrans1D2" presStyleIdx="1" presStyleCnt="3"/>
      <dgm:spPr/>
    </dgm:pt>
    <dgm:pt modelId="{7A96C16B-073E-44EC-95CC-97816EBB9D91}" type="pres">
      <dgm:prSet presAssocID="{06F4BF62-5F53-4271-9506-A2C462814E4E}" presName="connTx" presStyleLbl="parChTrans1D2" presStyleIdx="1" presStyleCnt="3"/>
      <dgm:spPr/>
    </dgm:pt>
    <dgm:pt modelId="{C9CD44C7-C203-4066-A123-9521E3302304}" type="pres">
      <dgm:prSet presAssocID="{6F944C43-C397-406D-AA58-3E2AB481BA49}" presName="root2" presStyleCnt="0"/>
      <dgm:spPr/>
    </dgm:pt>
    <dgm:pt modelId="{3AD2AD03-BBE8-4364-954C-8A382D9432BB}" type="pres">
      <dgm:prSet presAssocID="{6F944C43-C397-406D-AA58-3E2AB481BA49}" presName="LevelTwoTextNode" presStyleLbl="node2" presStyleIdx="1" presStyleCnt="3">
        <dgm:presLayoutVars>
          <dgm:chPref val="3"/>
        </dgm:presLayoutVars>
      </dgm:prSet>
      <dgm:spPr/>
    </dgm:pt>
    <dgm:pt modelId="{71B384BC-6AE4-42BE-B284-340115D5A696}" type="pres">
      <dgm:prSet presAssocID="{6F944C43-C397-406D-AA58-3E2AB481BA49}" presName="level3hierChild" presStyleCnt="0"/>
      <dgm:spPr/>
    </dgm:pt>
    <dgm:pt modelId="{DF82EABB-C2B4-400F-8F95-1276AD7D4176}" type="pres">
      <dgm:prSet presAssocID="{D330B05B-7669-4411-84E6-5A4CBCCE29A6}" presName="conn2-1" presStyleLbl="parChTrans1D2" presStyleIdx="2" presStyleCnt="3"/>
      <dgm:spPr/>
    </dgm:pt>
    <dgm:pt modelId="{A95E4956-6B02-4C2C-8F10-1F2680142683}" type="pres">
      <dgm:prSet presAssocID="{D330B05B-7669-4411-84E6-5A4CBCCE29A6}" presName="connTx" presStyleLbl="parChTrans1D2" presStyleIdx="2" presStyleCnt="3"/>
      <dgm:spPr/>
    </dgm:pt>
    <dgm:pt modelId="{4D18AB68-CEB3-4909-A60E-EF78A14C89AC}" type="pres">
      <dgm:prSet presAssocID="{D81B58CB-A3B3-4D97-BF8B-0BFF3C100A7B}" presName="root2" presStyleCnt="0"/>
      <dgm:spPr/>
    </dgm:pt>
    <dgm:pt modelId="{0CFE8468-2578-412C-9B30-804451956D14}" type="pres">
      <dgm:prSet presAssocID="{D81B58CB-A3B3-4D97-BF8B-0BFF3C100A7B}" presName="LevelTwoTextNode" presStyleLbl="node2" presStyleIdx="2" presStyleCnt="3">
        <dgm:presLayoutVars>
          <dgm:chPref val="3"/>
        </dgm:presLayoutVars>
      </dgm:prSet>
      <dgm:spPr/>
    </dgm:pt>
    <dgm:pt modelId="{24A39EF0-34DF-4AE8-8F2F-C68B17662475}" type="pres">
      <dgm:prSet presAssocID="{D81B58CB-A3B3-4D97-BF8B-0BFF3C100A7B}" presName="level3hierChild" presStyleCnt="0"/>
      <dgm:spPr/>
    </dgm:pt>
  </dgm:ptLst>
  <dgm:cxnLst>
    <dgm:cxn modelId="{C602A90A-7E86-4BA0-9D2D-F7680CC38A1C}" type="presOf" srcId="{5BE17FFE-EDF3-4DF4-A56F-5D27A7D00E9F}" destId="{42D3F277-C077-4E4F-AAC2-C6C0F1C8635F}" srcOrd="1" destOrd="0" presId="urn:microsoft.com/office/officeart/2005/8/layout/hierarchy2"/>
    <dgm:cxn modelId="{C5DB520E-119E-4944-8EFF-9A6EDB9DF390}" srcId="{11025C63-F745-4E5F-91D9-29CE428AE016}" destId="{6F944C43-C397-406D-AA58-3E2AB481BA49}" srcOrd="1" destOrd="0" parTransId="{06F4BF62-5F53-4271-9506-A2C462814E4E}" sibTransId="{E61C8538-749F-44AB-982E-236A437C51A1}"/>
    <dgm:cxn modelId="{6AFAE20E-A85D-4B86-8331-78A716A2F8F8}" type="presOf" srcId="{D81B58CB-A3B3-4D97-BF8B-0BFF3C100A7B}" destId="{0CFE8468-2578-412C-9B30-804451956D14}" srcOrd="0" destOrd="0" presId="urn:microsoft.com/office/officeart/2005/8/layout/hierarchy2"/>
    <dgm:cxn modelId="{B14D2414-04B0-418E-B921-4CC21F2E3C80}" type="presOf" srcId="{D330B05B-7669-4411-84E6-5A4CBCCE29A6}" destId="{DF82EABB-C2B4-400F-8F95-1276AD7D4176}" srcOrd="0" destOrd="0" presId="urn:microsoft.com/office/officeart/2005/8/layout/hierarchy2"/>
    <dgm:cxn modelId="{EE141916-58F2-452E-84D1-D366EE7E5B43}" srcId="{3EC05567-D2AF-46D0-82E2-9F4D1A3842B0}" destId="{11025C63-F745-4E5F-91D9-29CE428AE016}" srcOrd="0" destOrd="0" parTransId="{8105A230-570D-419C-A060-69065F414BF6}" sibTransId="{DDCF8682-9F7E-40C6-BDC7-C1472D1C03FB}"/>
    <dgm:cxn modelId="{9BF1F527-CA5C-443D-A10D-0144269A7A02}" type="presOf" srcId="{3EC05567-D2AF-46D0-82E2-9F4D1A3842B0}" destId="{DB5B338B-9A80-4D07-8F9B-84B4DBDB6305}" srcOrd="0" destOrd="0" presId="urn:microsoft.com/office/officeart/2005/8/layout/hierarchy2"/>
    <dgm:cxn modelId="{AF529C39-66E2-4E50-8BB0-9C74D59809E4}" type="presOf" srcId="{06F4BF62-5F53-4271-9506-A2C462814E4E}" destId="{7A96C16B-073E-44EC-95CC-97816EBB9D91}" srcOrd="1" destOrd="0" presId="urn:microsoft.com/office/officeart/2005/8/layout/hierarchy2"/>
    <dgm:cxn modelId="{9FF60A3D-CE8D-48CF-90A0-DE8330251EFD}" type="presOf" srcId="{D330B05B-7669-4411-84E6-5A4CBCCE29A6}" destId="{A95E4956-6B02-4C2C-8F10-1F2680142683}" srcOrd="1" destOrd="0" presId="urn:microsoft.com/office/officeart/2005/8/layout/hierarchy2"/>
    <dgm:cxn modelId="{638F3A3F-61F4-49D9-A498-0C3BC4E0FBE7}" type="presOf" srcId="{6F944C43-C397-406D-AA58-3E2AB481BA49}" destId="{3AD2AD03-BBE8-4364-954C-8A382D9432BB}" srcOrd="0" destOrd="0" presId="urn:microsoft.com/office/officeart/2005/8/layout/hierarchy2"/>
    <dgm:cxn modelId="{9BD06B6B-9EAE-4A89-82AD-467311B0A0C7}" type="presOf" srcId="{285097F7-F967-4036-9261-7639F8827A5F}" destId="{96D88729-1924-47A5-8EB6-3E7AC232F5C1}" srcOrd="0" destOrd="0" presId="urn:microsoft.com/office/officeart/2005/8/layout/hierarchy2"/>
    <dgm:cxn modelId="{14F48D53-25FB-4ECF-B5C1-069B1F22942B}" type="presOf" srcId="{5BE17FFE-EDF3-4DF4-A56F-5D27A7D00E9F}" destId="{B800BF3F-3EBB-4AC8-9216-CE50F1673D40}" srcOrd="0" destOrd="0" presId="urn:microsoft.com/office/officeart/2005/8/layout/hierarchy2"/>
    <dgm:cxn modelId="{F5A83456-9364-45AC-B88E-2139FA6207E7}" srcId="{11025C63-F745-4E5F-91D9-29CE428AE016}" destId="{285097F7-F967-4036-9261-7639F8827A5F}" srcOrd="0" destOrd="0" parTransId="{5BE17FFE-EDF3-4DF4-A56F-5D27A7D00E9F}" sibTransId="{51FED404-89EF-455B-9138-F3517495157E}"/>
    <dgm:cxn modelId="{8B8C9784-9268-4846-834A-7A5B7B0C3A1F}" type="presOf" srcId="{11025C63-F745-4E5F-91D9-29CE428AE016}" destId="{81232DD4-23D2-4D17-BE5F-3CF167A41A48}" srcOrd="0" destOrd="0" presId="urn:microsoft.com/office/officeart/2005/8/layout/hierarchy2"/>
    <dgm:cxn modelId="{594CE0A8-BB11-416B-A524-1FE3013BB2DC}" srcId="{11025C63-F745-4E5F-91D9-29CE428AE016}" destId="{D81B58CB-A3B3-4D97-BF8B-0BFF3C100A7B}" srcOrd="2" destOrd="0" parTransId="{D330B05B-7669-4411-84E6-5A4CBCCE29A6}" sibTransId="{2747F95D-4099-4C66-8021-A1B47D25CB0C}"/>
    <dgm:cxn modelId="{147DDBDF-129B-45AB-B331-4B9E963748A5}" type="presOf" srcId="{06F4BF62-5F53-4271-9506-A2C462814E4E}" destId="{CD7082E7-48FE-4E9F-9D9C-25DF7F891B3D}" srcOrd="0" destOrd="0" presId="urn:microsoft.com/office/officeart/2005/8/layout/hierarchy2"/>
    <dgm:cxn modelId="{0AD336C0-1409-4B31-93FC-349D28C23C5E}" type="presParOf" srcId="{DB5B338B-9A80-4D07-8F9B-84B4DBDB6305}" destId="{8393F5DC-E29C-48B9-9FDE-F983DB82FA6B}" srcOrd="0" destOrd="0" presId="urn:microsoft.com/office/officeart/2005/8/layout/hierarchy2"/>
    <dgm:cxn modelId="{C7EC9640-44F3-4597-8979-A7ACD465F17B}" type="presParOf" srcId="{8393F5DC-E29C-48B9-9FDE-F983DB82FA6B}" destId="{81232DD4-23D2-4D17-BE5F-3CF167A41A48}" srcOrd="0" destOrd="0" presId="urn:microsoft.com/office/officeart/2005/8/layout/hierarchy2"/>
    <dgm:cxn modelId="{A482E9A6-7DF4-4B4B-B12E-EC54E24776CB}" type="presParOf" srcId="{8393F5DC-E29C-48B9-9FDE-F983DB82FA6B}" destId="{7931F9FA-BC42-4C9E-8A26-641F202286DE}" srcOrd="1" destOrd="0" presId="urn:microsoft.com/office/officeart/2005/8/layout/hierarchy2"/>
    <dgm:cxn modelId="{2AFBB6BB-412E-4ED1-BB8C-4C3BC9BFEFC8}" type="presParOf" srcId="{7931F9FA-BC42-4C9E-8A26-641F202286DE}" destId="{B800BF3F-3EBB-4AC8-9216-CE50F1673D40}" srcOrd="0" destOrd="0" presId="urn:microsoft.com/office/officeart/2005/8/layout/hierarchy2"/>
    <dgm:cxn modelId="{FE4127DF-C4E9-4D80-89CD-80D3743B0531}" type="presParOf" srcId="{B800BF3F-3EBB-4AC8-9216-CE50F1673D40}" destId="{42D3F277-C077-4E4F-AAC2-C6C0F1C8635F}" srcOrd="0" destOrd="0" presId="urn:microsoft.com/office/officeart/2005/8/layout/hierarchy2"/>
    <dgm:cxn modelId="{89598558-D4ED-4FB4-BE98-C09F543DAA82}" type="presParOf" srcId="{7931F9FA-BC42-4C9E-8A26-641F202286DE}" destId="{BFC00D37-7458-4B8C-8A19-7688C63BFECD}" srcOrd="1" destOrd="0" presId="urn:microsoft.com/office/officeart/2005/8/layout/hierarchy2"/>
    <dgm:cxn modelId="{B48A6265-2FF9-49FA-87E6-10DB91AEA2A1}" type="presParOf" srcId="{BFC00D37-7458-4B8C-8A19-7688C63BFECD}" destId="{96D88729-1924-47A5-8EB6-3E7AC232F5C1}" srcOrd="0" destOrd="0" presId="urn:microsoft.com/office/officeart/2005/8/layout/hierarchy2"/>
    <dgm:cxn modelId="{EF4CBDB5-A65E-4AD9-BC81-90B5B8CF4D66}" type="presParOf" srcId="{BFC00D37-7458-4B8C-8A19-7688C63BFECD}" destId="{1B391377-455D-4380-AB52-A4D1F9A344DA}" srcOrd="1" destOrd="0" presId="urn:microsoft.com/office/officeart/2005/8/layout/hierarchy2"/>
    <dgm:cxn modelId="{45D59221-1420-4BB3-BF70-46F3B5A9FFF8}" type="presParOf" srcId="{7931F9FA-BC42-4C9E-8A26-641F202286DE}" destId="{CD7082E7-48FE-4E9F-9D9C-25DF7F891B3D}" srcOrd="2" destOrd="0" presId="urn:microsoft.com/office/officeart/2005/8/layout/hierarchy2"/>
    <dgm:cxn modelId="{0FD80053-BB61-4515-AAA5-092E3F183BEC}" type="presParOf" srcId="{CD7082E7-48FE-4E9F-9D9C-25DF7F891B3D}" destId="{7A96C16B-073E-44EC-95CC-97816EBB9D91}" srcOrd="0" destOrd="0" presId="urn:microsoft.com/office/officeart/2005/8/layout/hierarchy2"/>
    <dgm:cxn modelId="{682299D7-43F9-4643-B05A-54854111277F}" type="presParOf" srcId="{7931F9FA-BC42-4C9E-8A26-641F202286DE}" destId="{C9CD44C7-C203-4066-A123-9521E3302304}" srcOrd="3" destOrd="0" presId="urn:microsoft.com/office/officeart/2005/8/layout/hierarchy2"/>
    <dgm:cxn modelId="{B0772AEC-8593-42B1-98DD-93F05BC1811A}" type="presParOf" srcId="{C9CD44C7-C203-4066-A123-9521E3302304}" destId="{3AD2AD03-BBE8-4364-954C-8A382D9432BB}" srcOrd="0" destOrd="0" presId="urn:microsoft.com/office/officeart/2005/8/layout/hierarchy2"/>
    <dgm:cxn modelId="{66BC06C3-599F-49FF-899B-88559AF611B1}" type="presParOf" srcId="{C9CD44C7-C203-4066-A123-9521E3302304}" destId="{71B384BC-6AE4-42BE-B284-340115D5A696}" srcOrd="1" destOrd="0" presId="urn:microsoft.com/office/officeart/2005/8/layout/hierarchy2"/>
    <dgm:cxn modelId="{BA8F4EF0-83F8-4DBB-96AB-458F62C785F4}" type="presParOf" srcId="{7931F9FA-BC42-4C9E-8A26-641F202286DE}" destId="{DF82EABB-C2B4-400F-8F95-1276AD7D4176}" srcOrd="4" destOrd="0" presId="urn:microsoft.com/office/officeart/2005/8/layout/hierarchy2"/>
    <dgm:cxn modelId="{E714FDC6-86BB-4BB0-B17F-A0A456E64526}" type="presParOf" srcId="{DF82EABB-C2B4-400F-8F95-1276AD7D4176}" destId="{A95E4956-6B02-4C2C-8F10-1F2680142683}" srcOrd="0" destOrd="0" presId="urn:microsoft.com/office/officeart/2005/8/layout/hierarchy2"/>
    <dgm:cxn modelId="{A475B8C8-6F20-4FC9-9A69-388B267C4F4C}" type="presParOf" srcId="{7931F9FA-BC42-4C9E-8A26-641F202286DE}" destId="{4D18AB68-CEB3-4909-A60E-EF78A14C89AC}" srcOrd="5" destOrd="0" presId="urn:microsoft.com/office/officeart/2005/8/layout/hierarchy2"/>
    <dgm:cxn modelId="{AE1749DF-3D43-4D10-B631-599BD6A78A14}" type="presParOf" srcId="{4D18AB68-CEB3-4909-A60E-EF78A14C89AC}" destId="{0CFE8468-2578-412C-9B30-804451956D14}" srcOrd="0" destOrd="0" presId="urn:microsoft.com/office/officeart/2005/8/layout/hierarchy2"/>
    <dgm:cxn modelId="{B38D48B1-BB83-4BC6-9B5E-0F35E7CB1862}" type="presParOf" srcId="{4D18AB68-CEB3-4909-A60E-EF78A14C89AC}" destId="{24A39EF0-34DF-4AE8-8F2F-C68B17662475}" srcOrd="1" destOrd="0" presId="urn:microsoft.com/office/officeart/2005/8/layout/hierarchy2"/>
  </dgm:cxnLst>
  <dgm:bg/>
  <dgm:whole/>
  <dgm:extLst>
    <a:ext uri="http://schemas.microsoft.com/office/drawing/2008/diagram">
      <dsp:dataModelExt xmlns:dsp="http://schemas.microsoft.com/office/drawing/2008/diagram" relId="rId2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EC05567-D2AF-46D0-82E2-9F4D1A3842B0}" type="doc">
      <dgm:prSet loTypeId="urn:microsoft.com/office/officeart/2005/8/layout/hierarchy2" loCatId="hierarchy" qsTypeId="urn:microsoft.com/office/officeart/2005/8/quickstyle/simple4" qsCatId="simple" csTypeId="urn:microsoft.com/office/officeart/2005/8/colors/accent2_2" csCatId="accent2" phldr="1"/>
      <dgm:spPr/>
      <dgm:t>
        <a:bodyPr/>
        <a:lstStyle/>
        <a:p>
          <a:endParaRPr lang="en-US"/>
        </a:p>
      </dgm:t>
    </dgm:pt>
    <dgm:pt modelId="{11025C63-F745-4E5F-91D9-29CE428AE016}">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Revenue Service</a:t>
          </a:r>
        </a:p>
      </dgm:t>
    </dgm:pt>
    <dgm:pt modelId="{8105A230-570D-419C-A060-69065F414BF6}" type="parTrans" cxnId="{EE141916-58F2-452E-84D1-D366EE7E5B43}">
      <dgm:prSet/>
      <dgm:spPr/>
      <dgm:t>
        <a:bodyPr/>
        <a:lstStyle/>
        <a:p>
          <a:endParaRPr lang="en-US"/>
        </a:p>
      </dgm:t>
    </dgm:pt>
    <dgm:pt modelId="{DDCF8682-9F7E-40C6-BDC7-C1472D1C03FB}" type="sibTrans" cxnId="{EE141916-58F2-452E-84D1-D366EE7E5B43}">
      <dgm:prSet/>
      <dgm:spPr/>
      <dgm:t>
        <a:bodyPr/>
        <a:lstStyle/>
        <a:p>
          <a:endParaRPr lang="en-US"/>
        </a:p>
      </dgm:t>
    </dgm:pt>
    <dgm:pt modelId="{95A0D9AA-BE9D-4383-B3C1-F1DB93B89134}">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Local Offices</a:t>
          </a:r>
        </a:p>
      </dgm:t>
    </dgm:pt>
    <dgm:pt modelId="{9F40264D-30C7-4496-A7C5-D89F41499B0F}" type="parTrans" cxnId="{3EF03F32-284E-4FE5-9806-4EAB1BBAFA3D}">
      <dgm:prSet/>
      <dgm:spPr>
        <a:ln w="63500">
          <a:solidFill>
            <a:schemeClr val="bg2">
              <a:lumMod val="10000"/>
            </a:schemeClr>
          </a:solidFill>
        </a:ln>
      </dgm:spPr>
      <dgm:t>
        <a:bodyPr/>
        <a:lstStyle/>
        <a:p>
          <a:endParaRPr lang="en-US"/>
        </a:p>
      </dgm:t>
    </dgm:pt>
    <dgm:pt modelId="{91D68E63-5077-48B6-92F1-B14B8E0B5B33}" type="sibTrans" cxnId="{3EF03F32-284E-4FE5-9806-4EAB1BBAFA3D}">
      <dgm:prSet/>
      <dgm:spPr/>
      <dgm:t>
        <a:bodyPr/>
        <a:lstStyle/>
        <a:p>
          <a:endParaRPr lang="en-US"/>
        </a:p>
      </dgm:t>
    </dgm:pt>
    <dgm:pt modelId="{D46B4610-CDF9-4059-8FC0-6A3C9D24F277}">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Service</a:t>
          </a:r>
        </a:p>
      </dgm:t>
    </dgm:pt>
    <dgm:pt modelId="{DE63B875-15B5-45B1-9D66-445BEB513EF0}" type="parTrans" cxnId="{1461785A-68A1-4C56-8E96-C327CFB5E205}">
      <dgm:prSet/>
      <dgm:spPr>
        <a:ln w="63500">
          <a:solidFill>
            <a:schemeClr val="bg2">
              <a:lumMod val="10000"/>
            </a:schemeClr>
          </a:solidFill>
        </a:ln>
      </dgm:spPr>
      <dgm:t>
        <a:bodyPr/>
        <a:lstStyle/>
        <a:p>
          <a:endParaRPr lang="en-US"/>
        </a:p>
      </dgm:t>
    </dgm:pt>
    <dgm:pt modelId="{4CDE4BE1-0444-405E-B3C2-31641817EB20}" type="sibTrans" cxnId="{1461785A-68A1-4C56-8E96-C327CFB5E205}">
      <dgm:prSet/>
      <dgm:spPr/>
      <dgm:t>
        <a:bodyPr/>
        <a:lstStyle/>
        <a:p>
          <a:endParaRPr lang="en-US"/>
        </a:p>
      </dgm:t>
    </dgm:pt>
    <dgm:pt modelId="{DD5A2E29-1D11-4A2E-9CAB-168708E27F0D}">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Administration</a:t>
          </a:r>
        </a:p>
      </dgm:t>
    </dgm:pt>
    <dgm:pt modelId="{2A07D4A6-A0CB-42F6-BBD8-A29013576FB1}" type="parTrans" cxnId="{61002886-7157-44E7-A3A6-22EB8B8D6010}">
      <dgm:prSet/>
      <dgm:spPr>
        <a:ln w="63500">
          <a:solidFill>
            <a:schemeClr val="bg2">
              <a:lumMod val="10000"/>
            </a:schemeClr>
          </a:solidFill>
        </a:ln>
      </dgm:spPr>
      <dgm:t>
        <a:bodyPr/>
        <a:lstStyle/>
        <a:p>
          <a:endParaRPr lang="en-US"/>
        </a:p>
      </dgm:t>
    </dgm:pt>
    <dgm:pt modelId="{CB81CAD6-2717-4A0B-B212-C27B8FCF277F}" type="sibTrans" cxnId="{61002886-7157-44E7-A3A6-22EB8B8D6010}">
      <dgm:prSet/>
      <dgm:spPr/>
      <dgm:t>
        <a:bodyPr/>
        <a:lstStyle/>
        <a:p>
          <a:endParaRPr lang="en-US"/>
        </a:p>
      </dgm:t>
    </dgm:pt>
    <dgm:pt modelId="{DA1ECAD3-1EF3-4A21-BAB0-473F550EB802}">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Audit</a:t>
          </a:r>
        </a:p>
      </dgm:t>
    </dgm:pt>
    <dgm:pt modelId="{94711150-482F-49B0-AB1C-2653B3773662}" type="parTrans" cxnId="{064DDD30-06C2-4C0B-825A-1CA18F998F09}">
      <dgm:prSet/>
      <dgm:spPr>
        <a:ln w="63500">
          <a:solidFill>
            <a:schemeClr val="bg2">
              <a:lumMod val="10000"/>
            </a:schemeClr>
          </a:solidFill>
        </a:ln>
      </dgm:spPr>
      <dgm:t>
        <a:bodyPr/>
        <a:lstStyle/>
        <a:p>
          <a:endParaRPr lang="en-US"/>
        </a:p>
      </dgm:t>
    </dgm:pt>
    <dgm:pt modelId="{A44B8D51-B3BD-46E4-AE23-09A2E6AC9146}" type="sibTrans" cxnId="{064DDD30-06C2-4C0B-825A-1CA18F998F09}">
      <dgm:prSet/>
      <dgm:spPr/>
      <dgm:t>
        <a:bodyPr/>
        <a:lstStyle/>
        <a:p>
          <a:endParaRPr lang="en-US"/>
        </a:p>
      </dgm:t>
    </dgm:pt>
    <dgm:pt modelId="{D0396BE7-6052-4414-80AD-338B5BD6071F}" type="pres">
      <dgm:prSet presAssocID="{3EC05567-D2AF-46D0-82E2-9F4D1A3842B0}" presName="diagram" presStyleCnt="0">
        <dgm:presLayoutVars>
          <dgm:chPref val="1"/>
          <dgm:dir/>
          <dgm:animOne val="branch"/>
          <dgm:animLvl val="lvl"/>
          <dgm:resizeHandles val="exact"/>
        </dgm:presLayoutVars>
      </dgm:prSet>
      <dgm:spPr/>
    </dgm:pt>
    <dgm:pt modelId="{1846D422-7C9C-4FDE-8B49-6F75BD10B22F}" type="pres">
      <dgm:prSet presAssocID="{11025C63-F745-4E5F-91D9-29CE428AE016}" presName="root1" presStyleCnt="0"/>
      <dgm:spPr/>
    </dgm:pt>
    <dgm:pt modelId="{F6D2A473-B468-42F1-912E-666FC5A4287E}" type="pres">
      <dgm:prSet presAssocID="{11025C63-F745-4E5F-91D9-29CE428AE016}" presName="LevelOneTextNode" presStyleLbl="node0" presStyleIdx="0" presStyleCnt="1" custLinFactY="-15161" custLinFactNeighborX="-8805" custLinFactNeighborY="-100000">
        <dgm:presLayoutVars>
          <dgm:chPref val="3"/>
        </dgm:presLayoutVars>
      </dgm:prSet>
      <dgm:spPr/>
    </dgm:pt>
    <dgm:pt modelId="{41081D3F-EA46-421D-8A48-E9D62EBAE1AE}" type="pres">
      <dgm:prSet presAssocID="{11025C63-F745-4E5F-91D9-29CE428AE016}" presName="level2hierChild" presStyleCnt="0"/>
      <dgm:spPr/>
    </dgm:pt>
    <dgm:pt modelId="{CCA1D411-0E90-4208-AF5C-ABEA98C67BC4}" type="pres">
      <dgm:prSet presAssocID="{9F40264D-30C7-4496-A7C5-D89F41499B0F}" presName="conn2-1" presStyleLbl="parChTrans1D2" presStyleIdx="0" presStyleCnt="1"/>
      <dgm:spPr/>
    </dgm:pt>
    <dgm:pt modelId="{FE944CFA-0C22-4D92-8ED8-18C807EE626F}" type="pres">
      <dgm:prSet presAssocID="{9F40264D-30C7-4496-A7C5-D89F41499B0F}" presName="connTx" presStyleLbl="parChTrans1D2" presStyleIdx="0" presStyleCnt="1"/>
      <dgm:spPr/>
    </dgm:pt>
    <dgm:pt modelId="{4ADBFC0B-DBAB-473A-A22E-05A17EA358FD}" type="pres">
      <dgm:prSet presAssocID="{95A0D9AA-BE9D-4383-B3C1-F1DB93B89134}" presName="root2" presStyleCnt="0"/>
      <dgm:spPr/>
    </dgm:pt>
    <dgm:pt modelId="{8C827B51-7BC9-4112-8AD6-51EB363B4068}" type="pres">
      <dgm:prSet presAssocID="{95A0D9AA-BE9D-4383-B3C1-F1DB93B89134}" presName="LevelTwoTextNode" presStyleLbl="node2" presStyleIdx="0" presStyleCnt="1" custLinFactY="-15161" custLinFactNeighborX="-1995" custLinFactNeighborY="-100000">
        <dgm:presLayoutVars>
          <dgm:chPref val="3"/>
        </dgm:presLayoutVars>
      </dgm:prSet>
      <dgm:spPr/>
    </dgm:pt>
    <dgm:pt modelId="{FBA7C521-4637-4020-B219-1DFBF7C55034}" type="pres">
      <dgm:prSet presAssocID="{95A0D9AA-BE9D-4383-B3C1-F1DB93B89134}" presName="level3hierChild" presStyleCnt="0"/>
      <dgm:spPr/>
    </dgm:pt>
    <dgm:pt modelId="{3BA744EB-0D0B-4060-8DA1-AB955961E716}" type="pres">
      <dgm:prSet presAssocID="{DE63B875-15B5-45B1-9D66-445BEB513EF0}" presName="conn2-1" presStyleLbl="parChTrans1D3" presStyleIdx="0" presStyleCnt="3"/>
      <dgm:spPr/>
    </dgm:pt>
    <dgm:pt modelId="{E509B21C-ECFB-4EB1-A1A3-C4F822F9AC01}" type="pres">
      <dgm:prSet presAssocID="{DE63B875-15B5-45B1-9D66-445BEB513EF0}" presName="connTx" presStyleLbl="parChTrans1D3" presStyleIdx="0" presStyleCnt="3"/>
      <dgm:spPr/>
    </dgm:pt>
    <dgm:pt modelId="{AB791A2A-CF5E-484C-AD43-1BE97FCDC01C}" type="pres">
      <dgm:prSet presAssocID="{D46B4610-CDF9-4059-8FC0-6A3C9D24F277}" presName="root2" presStyleCnt="0"/>
      <dgm:spPr/>
    </dgm:pt>
    <dgm:pt modelId="{0B113302-FDA1-4F2C-BCA7-209CA5C267F3}" type="pres">
      <dgm:prSet presAssocID="{D46B4610-CDF9-4059-8FC0-6A3C9D24F277}" presName="LevelTwoTextNode" presStyleLbl="node3" presStyleIdx="0" presStyleCnt="3" custScaleX="139006">
        <dgm:presLayoutVars>
          <dgm:chPref val="3"/>
        </dgm:presLayoutVars>
      </dgm:prSet>
      <dgm:spPr/>
    </dgm:pt>
    <dgm:pt modelId="{B455FA2F-B588-4CAA-B991-AD9709B649EE}" type="pres">
      <dgm:prSet presAssocID="{D46B4610-CDF9-4059-8FC0-6A3C9D24F277}" presName="level3hierChild" presStyleCnt="0"/>
      <dgm:spPr/>
    </dgm:pt>
    <dgm:pt modelId="{A2F4789D-DE78-400E-A473-F736D03D17E6}" type="pres">
      <dgm:prSet presAssocID="{2A07D4A6-A0CB-42F6-BBD8-A29013576FB1}" presName="conn2-1" presStyleLbl="parChTrans1D3" presStyleIdx="1" presStyleCnt="3"/>
      <dgm:spPr/>
    </dgm:pt>
    <dgm:pt modelId="{F5816A40-1DDD-48F2-945B-3C7A4E8E5809}" type="pres">
      <dgm:prSet presAssocID="{2A07D4A6-A0CB-42F6-BBD8-A29013576FB1}" presName="connTx" presStyleLbl="parChTrans1D3" presStyleIdx="1" presStyleCnt="3"/>
      <dgm:spPr/>
    </dgm:pt>
    <dgm:pt modelId="{E631980C-2506-4D8D-B805-0A57F29CCC5B}" type="pres">
      <dgm:prSet presAssocID="{DD5A2E29-1D11-4A2E-9CAB-168708E27F0D}" presName="root2" presStyleCnt="0"/>
      <dgm:spPr/>
    </dgm:pt>
    <dgm:pt modelId="{14E5D277-B62E-45A0-830E-A04E732BC32C}" type="pres">
      <dgm:prSet presAssocID="{DD5A2E29-1D11-4A2E-9CAB-168708E27F0D}" presName="LevelTwoTextNode" presStyleLbl="node3" presStyleIdx="1" presStyleCnt="3" custScaleX="139006">
        <dgm:presLayoutVars>
          <dgm:chPref val="3"/>
        </dgm:presLayoutVars>
      </dgm:prSet>
      <dgm:spPr/>
    </dgm:pt>
    <dgm:pt modelId="{7C2FB5E6-4255-4896-B9C0-AC26FE5A3C61}" type="pres">
      <dgm:prSet presAssocID="{DD5A2E29-1D11-4A2E-9CAB-168708E27F0D}" presName="level3hierChild" presStyleCnt="0"/>
      <dgm:spPr/>
    </dgm:pt>
    <dgm:pt modelId="{374B2526-C3A9-45D6-878C-3EB0E043DC9E}" type="pres">
      <dgm:prSet presAssocID="{94711150-482F-49B0-AB1C-2653B3773662}" presName="conn2-1" presStyleLbl="parChTrans1D3" presStyleIdx="2" presStyleCnt="3"/>
      <dgm:spPr/>
    </dgm:pt>
    <dgm:pt modelId="{A9237025-2736-472E-BE28-830E01FAD836}" type="pres">
      <dgm:prSet presAssocID="{94711150-482F-49B0-AB1C-2653B3773662}" presName="connTx" presStyleLbl="parChTrans1D3" presStyleIdx="2" presStyleCnt="3"/>
      <dgm:spPr/>
    </dgm:pt>
    <dgm:pt modelId="{75F522D6-C120-46F2-8AE0-A802D2B6BEE9}" type="pres">
      <dgm:prSet presAssocID="{DA1ECAD3-1EF3-4A21-BAB0-473F550EB802}" presName="root2" presStyleCnt="0"/>
      <dgm:spPr/>
    </dgm:pt>
    <dgm:pt modelId="{06D3AF90-7B28-47E8-96A3-A247AA385780}" type="pres">
      <dgm:prSet presAssocID="{DA1ECAD3-1EF3-4A21-BAB0-473F550EB802}" presName="LevelTwoTextNode" presStyleLbl="node3" presStyleIdx="2" presStyleCnt="3" custScaleX="139006">
        <dgm:presLayoutVars>
          <dgm:chPref val="3"/>
        </dgm:presLayoutVars>
      </dgm:prSet>
      <dgm:spPr/>
    </dgm:pt>
    <dgm:pt modelId="{ADD39BA6-66D0-4481-B928-2853E3606B6A}" type="pres">
      <dgm:prSet presAssocID="{DA1ECAD3-1EF3-4A21-BAB0-473F550EB802}" presName="level3hierChild" presStyleCnt="0"/>
      <dgm:spPr/>
    </dgm:pt>
  </dgm:ptLst>
  <dgm:cxnLst>
    <dgm:cxn modelId="{FE8FA803-51B5-4F0A-84E8-E902764EE649}" type="presOf" srcId="{DE63B875-15B5-45B1-9D66-445BEB513EF0}" destId="{E509B21C-ECFB-4EB1-A1A3-C4F822F9AC01}" srcOrd="1" destOrd="0" presId="urn:microsoft.com/office/officeart/2005/8/layout/hierarchy2"/>
    <dgm:cxn modelId="{EE141916-58F2-452E-84D1-D366EE7E5B43}" srcId="{3EC05567-D2AF-46D0-82E2-9F4D1A3842B0}" destId="{11025C63-F745-4E5F-91D9-29CE428AE016}" srcOrd="0" destOrd="0" parTransId="{8105A230-570D-419C-A060-69065F414BF6}" sibTransId="{DDCF8682-9F7E-40C6-BDC7-C1472D1C03FB}"/>
    <dgm:cxn modelId="{725E932D-CC49-4CA1-97E2-40C6D399EAC6}" type="presOf" srcId="{9F40264D-30C7-4496-A7C5-D89F41499B0F}" destId="{FE944CFA-0C22-4D92-8ED8-18C807EE626F}" srcOrd="1" destOrd="0" presId="urn:microsoft.com/office/officeart/2005/8/layout/hierarchy2"/>
    <dgm:cxn modelId="{064DDD30-06C2-4C0B-825A-1CA18F998F09}" srcId="{95A0D9AA-BE9D-4383-B3C1-F1DB93B89134}" destId="{DA1ECAD3-1EF3-4A21-BAB0-473F550EB802}" srcOrd="2" destOrd="0" parTransId="{94711150-482F-49B0-AB1C-2653B3773662}" sibTransId="{A44B8D51-B3BD-46E4-AE23-09A2E6AC9146}"/>
    <dgm:cxn modelId="{3EF03F32-284E-4FE5-9806-4EAB1BBAFA3D}" srcId="{11025C63-F745-4E5F-91D9-29CE428AE016}" destId="{95A0D9AA-BE9D-4383-B3C1-F1DB93B89134}" srcOrd="0" destOrd="0" parTransId="{9F40264D-30C7-4496-A7C5-D89F41499B0F}" sibTransId="{91D68E63-5077-48B6-92F1-B14B8E0B5B33}"/>
    <dgm:cxn modelId="{1DE1B05B-4057-40A5-B289-13BE53536ACD}" type="presOf" srcId="{DE63B875-15B5-45B1-9D66-445BEB513EF0}" destId="{3BA744EB-0D0B-4060-8DA1-AB955961E716}" srcOrd="0" destOrd="0" presId="urn:microsoft.com/office/officeart/2005/8/layout/hierarchy2"/>
    <dgm:cxn modelId="{6B807259-5A98-43FC-82D2-F2B814324BC9}" type="presOf" srcId="{9F40264D-30C7-4496-A7C5-D89F41499B0F}" destId="{CCA1D411-0E90-4208-AF5C-ABEA98C67BC4}" srcOrd="0" destOrd="0" presId="urn:microsoft.com/office/officeart/2005/8/layout/hierarchy2"/>
    <dgm:cxn modelId="{1461785A-68A1-4C56-8E96-C327CFB5E205}" srcId="{95A0D9AA-BE9D-4383-B3C1-F1DB93B89134}" destId="{D46B4610-CDF9-4059-8FC0-6A3C9D24F277}" srcOrd="0" destOrd="0" parTransId="{DE63B875-15B5-45B1-9D66-445BEB513EF0}" sibTransId="{4CDE4BE1-0444-405E-B3C2-31641817EB20}"/>
    <dgm:cxn modelId="{666AA67A-14DF-4172-871F-937AE64E21A0}" type="presOf" srcId="{DA1ECAD3-1EF3-4A21-BAB0-473F550EB802}" destId="{06D3AF90-7B28-47E8-96A3-A247AA385780}" srcOrd="0" destOrd="0" presId="urn:microsoft.com/office/officeart/2005/8/layout/hierarchy2"/>
    <dgm:cxn modelId="{61002886-7157-44E7-A3A6-22EB8B8D6010}" srcId="{95A0D9AA-BE9D-4383-B3C1-F1DB93B89134}" destId="{DD5A2E29-1D11-4A2E-9CAB-168708E27F0D}" srcOrd="1" destOrd="0" parTransId="{2A07D4A6-A0CB-42F6-BBD8-A29013576FB1}" sibTransId="{CB81CAD6-2717-4A0B-B212-C27B8FCF277F}"/>
    <dgm:cxn modelId="{38C64693-EB22-47E5-9EEC-784A95F9F8CE}" type="presOf" srcId="{94711150-482F-49B0-AB1C-2653B3773662}" destId="{A9237025-2736-472E-BE28-830E01FAD836}" srcOrd="1" destOrd="0" presId="urn:microsoft.com/office/officeart/2005/8/layout/hierarchy2"/>
    <dgm:cxn modelId="{64676AB4-322E-4C41-B8C5-F74674275928}" type="presOf" srcId="{95A0D9AA-BE9D-4383-B3C1-F1DB93B89134}" destId="{8C827B51-7BC9-4112-8AD6-51EB363B4068}" srcOrd="0" destOrd="0" presId="urn:microsoft.com/office/officeart/2005/8/layout/hierarchy2"/>
    <dgm:cxn modelId="{EF7EA9B8-2D3D-4EE7-91F6-B41BEFD87C04}" type="presOf" srcId="{94711150-482F-49B0-AB1C-2653B3773662}" destId="{374B2526-C3A9-45D6-878C-3EB0E043DC9E}" srcOrd="0" destOrd="0" presId="urn:microsoft.com/office/officeart/2005/8/layout/hierarchy2"/>
    <dgm:cxn modelId="{FC2E58B9-D9CF-4D96-86C0-F3D0F5F2EEF5}" type="presOf" srcId="{2A07D4A6-A0CB-42F6-BBD8-A29013576FB1}" destId="{F5816A40-1DDD-48F2-945B-3C7A4E8E5809}" srcOrd="1" destOrd="0" presId="urn:microsoft.com/office/officeart/2005/8/layout/hierarchy2"/>
    <dgm:cxn modelId="{23C096C1-246C-4A5E-87E7-895D99562E84}" type="presOf" srcId="{DD5A2E29-1D11-4A2E-9CAB-168708E27F0D}" destId="{14E5D277-B62E-45A0-830E-A04E732BC32C}" srcOrd="0" destOrd="0" presId="urn:microsoft.com/office/officeart/2005/8/layout/hierarchy2"/>
    <dgm:cxn modelId="{1AE414CA-50E4-43E1-82B9-AB42B45830F9}" type="presOf" srcId="{11025C63-F745-4E5F-91D9-29CE428AE016}" destId="{F6D2A473-B468-42F1-912E-666FC5A4287E}" srcOrd="0" destOrd="0" presId="urn:microsoft.com/office/officeart/2005/8/layout/hierarchy2"/>
    <dgm:cxn modelId="{A5A1CFD9-211C-4A56-9E30-88CEAD49571A}" type="presOf" srcId="{D46B4610-CDF9-4059-8FC0-6A3C9D24F277}" destId="{0B113302-FDA1-4F2C-BCA7-209CA5C267F3}" srcOrd="0" destOrd="0" presId="urn:microsoft.com/office/officeart/2005/8/layout/hierarchy2"/>
    <dgm:cxn modelId="{970D65DC-6655-4BA6-88AE-F9F2649E3087}" type="presOf" srcId="{2A07D4A6-A0CB-42F6-BBD8-A29013576FB1}" destId="{A2F4789D-DE78-400E-A473-F736D03D17E6}" srcOrd="0" destOrd="0" presId="urn:microsoft.com/office/officeart/2005/8/layout/hierarchy2"/>
    <dgm:cxn modelId="{CB8BEADC-0BF9-4C6D-A8D0-ECD8939DE0C8}" type="presOf" srcId="{3EC05567-D2AF-46D0-82E2-9F4D1A3842B0}" destId="{D0396BE7-6052-4414-80AD-338B5BD6071F}" srcOrd="0" destOrd="0" presId="urn:microsoft.com/office/officeart/2005/8/layout/hierarchy2"/>
    <dgm:cxn modelId="{DF3BAB97-F6F2-427C-A588-7FD49E2D7C93}" type="presParOf" srcId="{D0396BE7-6052-4414-80AD-338B5BD6071F}" destId="{1846D422-7C9C-4FDE-8B49-6F75BD10B22F}" srcOrd="0" destOrd="0" presId="urn:microsoft.com/office/officeart/2005/8/layout/hierarchy2"/>
    <dgm:cxn modelId="{48BADB80-90B8-4CFF-9B90-980F9B9A70FF}" type="presParOf" srcId="{1846D422-7C9C-4FDE-8B49-6F75BD10B22F}" destId="{F6D2A473-B468-42F1-912E-666FC5A4287E}" srcOrd="0" destOrd="0" presId="urn:microsoft.com/office/officeart/2005/8/layout/hierarchy2"/>
    <dgm:cxn modelId="{48A4C1DA-8202-4D96-9A40-57C79DF890A3}" type="presParOf" srcId="{1846D422-7C9C-4FDE-8B49-6F75BD10B22F}" destId="{41081D3F-EA46-421D-8A48-E9D62EBAE1AE}" srcOrd="1" destOrd="0" presId="urn:microsoft.com/office/officeart/2005/8/layout/hierarchy2"/>
    <dgm:cxn modelId="{1BF74507-C3FB-4D04-BD87-8CACBD82FC25}" type="presParOf" srcId="{41081D3F-EA46-421D-8A48-E9D62EBAE1AE}" destId="{CCA1D411-0E90-4208-AF5C-ABEA98C67BC4}" srcOrd="0" destOrd="0" presId="urn:microsoft.com/office/officeart/2005/8/layout/hierarchy2"/>
    <dgm:cxn modelId="{DA2DDA25-6840-4C2C-9D79-21FDCD11A403}" type="presParOf" srcId="{CCA1D411-0E90-4208-AF5C-ABEA98C67BC4}" destId="{FE944CFA-0C22-4D92-8ED8-18C807EE626F}" srcOrd="0" destOrd="0" presId="urn:microsoft.com/office/officeart/2005/8/layout/hierarchy2"/>
    <dgm:cxn modelId="{68E920FC-4A3D-4986-8770-DEA56EA8FC9C}" type="presParOf" srcId="{41081D3F-EA46-421D-8A48-E9D62EBAE1AE}" destId="{4ADBFC0B-DBAB-473A-A22E-05A17EA358FD}" srcOrd="1" destOrd="0" presId="urn:microsoft.com/office/officeart/2005/8/layout/hierarchy2"/>
    <dgm:cxn modelId="{E5D48C3D-2E7E-4615-8048-A4CA7FE88EDA}" type="presParOf" srcId="{4ADBFC0B-DBAB-473A-A22E-05A17EA358FD}" destId="{8C827B51-7BC9-4112-8AD6-51EB363B4068}" srcOrd="0" destOrd="0" presId="urn:microsoft.com/office/officeart/2005/8/layout/hierarchy2"/>
    <dgm:cxn modelId="{06682038-17CF-4649-B871-1F742478E16B}" type="presParOf" srcId="{4ADBFC0B-DBAB-473A-A22E-05A17EA358FD}" destId="{FBA7C521-4637-4020-B219-1DFBF7C55034}" srcOrd="1" destOrd="0" presId="urn:microsoft.com/office/officeart/2005/8/layout/hierarchy2"/>
    <dgm:cxn modelId="{815063E1-8A83-4AB6-A2C3-A8003485C8C2}" type="presParOf" srcId="{FBA7C521-4637-4020-B219-1DFBF7C55034}" destId="{3BA744EB-0D0B-4060-8DA1-AB955961E716}" srcOrd="0" destOrd="0" presId="urn:microsoft.com/office/officeart/2005/8/layout/hierarchy2"/>
    <dgm:cxn modelId="{365C64ED-9F55-48B8-81DB-7C4BCC2A07A8}" type="presParOf" srcId="{3BA744EB-0D0B-4060-8DA1-AB955961E716}" destId="{E509B21C-ECFB-4EB1-A1A3-C4F822F9AC01}" srcOrd="0" destOrd="0" presId="urn:microsoft.com/office/officeart/2005/8/layout/hierarchy2"/>
    <dgm:cxn modelId="{A721B04D-2960-4BC4-AA5B-318A32EFFE4E}" type="presParOf" srcId="{FBA7C521-4637-4020-B219-1DFBF7C55034}" destId="{AB791A2A-CF5E-484C-AD43-1BE97FCDC01C}" srcOrd="1" destOrd="0" presId="urn:microsoft.com/office/officeart/2005/8/layout/hierarchy2"/>
    <dgm:cxn modelId="{4DDAFFF4-0E12-4558-861D-EA95B5774B1A}" type="presParOf" srcId="{AB791A2A-CF5E-484C-AD43-1BE97FCDC01C}" destId="{0B113302-FDA1-4F2C-BCA7-209CA5C267F3}" srcOrd="0" destOrd="0" presId="urn:microsoft.com/office/officeart/2005/8/layout/hierarchy2"/>
    <dgm:cxn modelId="{DB004F2A-710C-463B-8B35-0F5AB4FF19AA}" type="presParOf" srcId="{AB791A2A-CF5E-484C-AD43-1BE97FCDC01C}" destId="{B455FA2F-B588-4CAA-B991-AD9709B649EE}" srcOrd="1" destOrd="0" presId="urn:microsoft.com/office/officeart/2005/8/layout/hierarchy2"/>
    <dgm:cxn modelId="{7D369577-D8A3-48FC-9B26-E978ECEE36F4}" type="presParOf" srcId="{FBA7C521-4637-4020-B219-1DFBF7C55034}" destId="{A2F4789D-DE78-400E-A473-F736D03D17E6}" srcOrd="2" destOrd="0" presId="urn:microsoft.com/office/officeart/2005/8/layout/hierarchy2"/>
    <dgm:cxn modelId="{41030C6A-2056-4E30-9750-8CA548B84192}" type="presParOf" srcId="{A2F4789D-DE78-400E-A473-F736D03D17E6}" destId="{F5816A40-1DDD-48F2-945B-3C7A4E8E5809}" srcOrd="0" destOrd="0" presId="urn:microsoft.com/office/officeart/2005/8/layout/hierarchy2"/>
    <dgm:cxn modelId="{D56E4843-7E6A-40F5-B1B9-4CA1228807BA}" type="presParOf" srcId="{FBA7C521-4637-4020-B219-1DFBF7C55034}" destId="{E631980C-2506-4D8D-B805-0A57F29CCC5B}" srcOrd="3" destOrd="0" presId="urn:microsoft.com/office/officeart/2005/8/layout/hierarchy2"/>
    <dgm:cxn modelId="{603B1C78-30C0-4D11-8FEF-661091C05A8B}" type="presParOf" srcId="{E631980C-2506-4D8D-B805-0A57F29CCC5B}" destId="{14E5D277-B62E-45A0-830E-A04E732BC32C}" srcOrd="0" destOrd="0" presId="urn:microsoft.com/office/officeart/2005/8/layout/hierarchy2"/>
    <dgm:cxn modelId="{5E2BB901-E7E5-4D19-8D3A-C9AF6CD821F2}" type="presParOf" srcId="{E631980C-2506-4D8D-B805-0A57F29CCC5B}" destId="{7C2FB5E6-4255-4896-B9C0-AC26FE5A3C61}" srcOrd="1" destOrd="0" presId="urn:microsoft.com/office/officeart/2005/8/layout/hierarchy2"/>
    <dgm:cxn modelId="{55A657E7-B85D-454A-9203-1FECD5C5E1F6}" type="presParOf" srcId="{FBA7C521-4637-4020-B219-1DFBF7C55034}" destId="{374B2526-C3A9-45D6-878C-3EB0E043DC9E}" srcOrd="4" destOrd="0" presId="urn:microsoft.com/office/officeart/2005/8/layout/hierarchy2"/>
    <dgm:cxn modelId="{A69A7731-BC9F-42C5-B64A-5995F9A38597}" type="presParOf" srcId="{374B2526-C3A9-45D6-878C-3EB0E043DC9E}" destId="{A9237025-2736-472E-BE28-830E01FAD836}" srcOrd="0" destOrd="0" presId="urn:microsoft.com/office/officeart/2005/8/layout/hierarchy2"/>
    <dgm:cxn modelId="{E6460980-DE9D-4BD7-AC4B-BCC1CC93C339}" type="presParOf" srcId="{FBA7C521-4637-4020-B219-1DFBF7C55034}" destId="{75F522D6-C120-46F2-8AE0-A802D2B6BEE9}" srcOrd="5" destOrd="0" presId="urn:microsoft.com/office/officeart/2005/8/layout/hierarchy2"/>
    <dgm:cxn modelId="{F85E7438-CC3B-4B14-8F7A-56B047446D60}" type="presParOf" srcId="{75F522D6-C120-46F2-8AE0-A802D2B6BEE9}" destId="{06D3AF90-7B28-47E8-96A3-A247AA385780}" srcOrd="0" destOrd="0" presId="urn:microsoft.com/office/officeart/2005/8/layout/hierarchy2"/>
    <dgm:cxn modelId="{E4167F78-A5F1-437D-901C-01D29D6133FE}" type="presParOf" srcId="{75F522D6-C120-46F2-8AE0-A802D2B6BEE9}" destId="{ADD39BA6-66D0-4481-B928-2853E3606B6A}" srcOrd="1" destOrd="0" presId="urn:microsoft.com/office/officeart/2005/8/layout/hierarchy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EC05567-D2AF-46D0-82E2-9F4D1A3842B0}" type="doc">
      <dgm:prSet loTypeId="urn:microsoft.com/office/officeart/2005/8/layout/hierarchy2" loCatId="hierarchy" qsTypeId="urn:microsoft.com/office/officeart/2005/8/quickstyle/simple4" qsCatId="simple" csTypeId="urn:microsoft.com/office/officeart/2005/8/colors/accent2_2" csCatId="accent2" phldr="1"/>
      <dgm:spPr/>
      <dgm:t>
        <a:bodyPr/>
        <a:lstStyle/>
        <a:p>
          <a:endParaRPr lang="en-US"/>
        </a:p>
      </dgm:t>
    </dgm:pt>
    <dgm:pt modelId="{11025C63-F745-4E5F-91D9-29CE428AE016}">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Revenue Service</a:t>
          </a:r>
        </a:p>
      </dgm:t>
    </dgm:pt>
    <dgm:pt modelId="{8105A230-570D-419C-A060-69065F414BF6}" type="parTrans" cxnId="{EE141916-58F2-452E-84D1-D366EE7E5B43}">
      <dgm:prSet/>
      <dgm:spPr/>
      <dgm:t>
        <a:bodyPr/>
        <a:lstStyle/>
        <a:p>
          <a:endParaRPr lang="en-US"/>
        </a:p>
      </dgm:t>
    </dgm:pt>
    <dgm:pt modelId="{DDCF8682-9F7E-40C6-BDC7-C1472D1C03FB}" type="sibTrans" cxnId="{EE141916-58F2-452E-84D1-D366EE7E5B43}">
      <dgm:prSet/>
      <dgm:spPr/>
      <dgm:t>
        <a:bodyPr/>
        <a:lstStyle/>
        <a:p>
          <a:endParaRPr lang="en-US"/>
        </a:p>
      </dgm:t>
    </dgm:pt>
    <dgm:pt modelId="{95A0D9AA-BE9D-4383-B3C1-F1DB93B89134}">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Service</a:t>
          </a:r>
        </a:p>
      </dgm:t>
    </dgm:pt>
    <dgm:pt modelId="{9F40264D-30C7-4496-A7C5-D89F41499B0F}" type="parTrans" cxnId="{3EF03F32-284E-4FE5-9806-4EAB1BBAFA3D}">
      <dgm:prSet/>
      <dgm:spPr>
        <a:solidFill>
          <a:srgbClr val="F06245"/>
        </a:solidFill>
        <a:ln w="63500">
          <a:solidFill>
            <a:schemeClr val="bg2">
              <a:lumMod val="10000"/>
            </a:schemeClr>
          </a:solidFill>
        </a:ln>
      </dgm:spPr>
      <dgm:t>
        <a:bodyPr/>
        <a:lstStyle/>
        <a:p>
          <a:endParaRPr lang="en-US">
            <a:latin typeface="Obvia" panose="02000506040000020004" pitchFamily="50" charset="0"/>
          </a:endParaRPr>
        </a:p>
      </dgm:t>
    </dgm:pt>
    <dgm:pt modelId="{91D68E63-5077-48B6-92F1-B14B8E0B5B33}" type="sibTrans" cxnId="{3EF03F32-284E-4FE5-9806-4EAB1BBAFA3D}">
      <dgm:prSet/>
      <dgm:spPr/>
      <dgm:t>
        <a:bodyPr/>
        <a:lstStyle/>
        <a:p>
          <a:endParaRPr lang="en-US"/>
        </a:p>
      </dgm:t>
    </dgm:pt>
    <dgm:pt modelId="{DD5A2E29-1D11-4A2E-9CAB-168708E27F0D}">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Administration</a:t>
          </a:r>
        </a:p>
      </dgm:t>
    </dgm:pt>
    <dgm:pt modelId="{2A07D4A6-A0CB-42F6-BBD8-A29013576FB1}" type="parTrans" cxnId="{61002886-7157-44E7-A3A6-22EB8B8D6010}">
      <dgm:prSet/>
      <dgm:spPr>
        <a:ln w="63500">
          <a:solidFill>
            <a:schemeClr val="bg2">
              <a:lumMod val="10000"/>
            </a:schemeClr>
          </a:solidFill>
        </a:ln>
      </dgm:spPr>
      <dgm:t>
        <a:bodyPr/>
        <a:lstStyle/>
        <a:p>
          <a:endParaRPr lang="en-US"/>
        </a:p>
      </dgm:t>
    </dgm:pt>
    <dgm:pt modelId="{CB81CAD6-2717-4A0B-B212-C27B8FCF277F}" type="sibTrans" cxnId="{61002886-7157-44E7-A3A6-22EB8B8D6010}">
      <dgm:prSet/>
      <dgm:spPr/>
      <dgm:t>
        <a:bodyPr/>
        <a:lstStyle/>
        <a:p>
          <a:endParaRPr lang="en-US"/>
        </a:p>
      </dgm:t>
    </dgm:pt>
    <dgm:pt modelId="{DA1ECAD3-1EF3-4A21-BAB0-473F550EB802}">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Audit</a:t>
          </a:r>
        </a:p>
      </dgm:t>
    </dgm:pt>
    <dgm:pt modelId="{94711150-482F-49B0-AB1C-2653B3773662}" type="parTrans" cxnId="{064DDD30-06C2-4C0B-825A-1CA18F998F09}">
      <dgm:prSet/>
      <dgm:spPr>
        <a:ln w="63500">
          <a:solidFill>
            <a:schemeClr val="bg2">
              <a:lumMod val="10000"/>
            </a:schemeClr>
          </a:solidFill>
        </a:ln>
      </dgm:spPr>
      <dgm:t>
        <a:bodyPr/>
        <a:lstStyle/>
        <a:p>
          <a:endParaRPr lang="en-US"/>
        </a:p>
      </dgm:t>
    </dgm:pt>
    <dgm:pt modelId="{A44B8D51-B3BD-46E4-AE23-09A2E6AC9146}" type="sibTrans" cxnId="{064DDD30-06C2-4C0B-825A-1CA18F998F09}">
      <dgm:prSet/>
      <dgm:spPr/>
      <dgm:t>
        <a:bodyPr/>
        <a:lstStyle/>
        <a:p>
          <a:endParaRPr lang="en-US"/>
        </a:p>
      </dgm:t>
    </dgm:pt>
    <dgm:pt modelId="{7FCBF08F-BF5B-45F4-B811-166E0A791398}">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Service units in Local Offices</a:t>
          </a:r>
        </a:p>
      </dgm:t>
    </dgm:pt>
    <dgm:pt modelId="{91CDB1A9-56F3-41FD-A0B5-92AD52C5F6BB}" type="parTrans" cxnId="{58C4C52F-B735-4BCA-AB12-87728D53BAB0}">
      <dgm:prSet/>
      <dgm:spPr>
        <a:ln w="63500">
          <a:solidFill>
            <a:schemeClr val="bg2">
              <a:lumMod val="10000"/>
            </a:schemeClr>
          </a:solidFill>
        </a:ln>
      </dgm:spPr>
      <dgm:t>
        <a:bodyPr/>
        <a:lstStyle/>
        <a:p>
          <a:endParaRPr lang="en-US"/>
        </a:p>
      </dgm:t>
    </dgm:pt>
    <dgm:pt modelId="{CE67178A-A90F-4133-B63B-595C5E484EBF}" type="sibTrans" cxnId="{58C4C52F-B735-4BCA-AB12-87728D53BAB0}">
      <dgm:prSet/>
      <dgm:spPr/>
      <dgm:t>
        <a:bodyPr/>
        <a:lstStyle/>
        <a:p>
          <a:endParaRPr lang="en-US"/>
        </a:p>
      </dgm:t>
    </dgm:pt>
    <dgm:pt modelId="{8F9C5AC8-2CC1-4E83-9BE7-7E7DFA2BD469}">
      <dgm:prSet phldrT="[Text]" custT="1"/>
      <dgm:spPr>
        <a:solidFill>
          <a:srgbClr val="F06245"/>
        </a:solidFill>
      </dgm:spPr>
      <dgm:t>
        <a:bodyPr/>
        <a:lstStyle/>
        <a:p>
          <a:r>
            <a:rPr lang="en-US" sz="3200" dirty="0">
              <a:solidFill>
                <a:schemeClr val="bg2">
                  <a:lumMod val="10000"/>
                </a:schemeClr>
              </a:solidFill>
              <a:latin typeface="Obvia" panose="02000506040000020004" pitchFamily="50" charset="0"/>
            </a:rPr>
            <a:t>Administration units in Local Offices</a:t>
          </a:r>
        </a:p>
      </dgm:t>
    </dgm:pt>
    <dgm:pt modelId="{AEF5016F-EE38-45F5-A011-849232B53E45}" type="parTrans" cxnId="{96E17524-C1E7-4EA3-95D2-975A43AD2A5E}">
      <dgm:prSet/>
      <dgm:spPr>
        <a:ln w="63500">
          <a:solidFill>
            <a:schemeClr val="bg2">
              <a:lumMod val="10000"/>
            </a:schemeClr>
          </a:solidFill>
        </a:ln>
      </dgm:spPr>
      <dgm:t>
        <a:bodyPr/>
        <a:lstStyle/>
        <a:p>
          <a:endParaRPr lang="en-US"/>
        </a:p>
      </dgm:t>
    </dgm:pt>
    <dgm:pt modelId="{E34CED6E-673B-471F-8374-7A27647C1D76}" type="sibTrans" cxnId="{96E17524-C1E7-4EA3-95D2-975A43AD2A5E}">
      <dgm:prSet/>
      <dgm:spPr/>
      <dgm:t>
        <a:bodyPr/>
        <a:lstStyle/>
        <a:p>
          <a:endParaRPr lang="en-US"/>
        </a:p>
      </dgm:t>
    </dgm:pt>
    <dgm:pt modelId="{D0396BE7-6052-4414-80AD-338B5BD6071F}" type="pres">
      <dgm:prSet presAssocID="{3EC05567-D2AF-46D0-82E2-9F4D1A3842B0}" presName="diagram" presStyleCnt="0">
        <dgm:presLayoutVars>
          <dgm:chPref val="1"/>
          <dgm:dir/>
          <dgm:animOne val="branch"/>
          <dgm:animLvl val="lvl"/>
          <dgm:resizeHandles val="exact"/>
        </dgm:presLayoutVars>
      </dgm:prSet>
      <dgm:spPr/>
    </dgm:pt>
    <dgm:pt modelId="{1846D422-7C9C-4FDE-8B49-6F75BD10B22F}" type="pres">
      <dgm:prSet presAssocID="{11025C63-F745-4E5F-91D9-29CE428AE016}" presName="root1" presStyleCnt="0"/>
      <dgm:spPr/>
    </dgm:pt>
    <dgm:pt modelId="{F6D2A473-B468-42F1-912E-666FC5A4287E}" type="pres">
      <dgm:prSet presAssocID="{11025C63-F745-4E5F-91D9-29CE428AE016}" presName="LevelOneTextNode" presStyleLbl="node0" presStyleIdx="0" presStyleCnt="1" custLinFactY="-27396" custLinFactNeighborX="-11877" custLinFactNeighborY="-100000">
        <dgm:presLayoutVars>
          <dgm:chPref val="3"/>
        </dgm:presLayoutVars>
      </dgm:prSet>
      <dgm:spPr/>
    </dgm:pt>
    <dgm:pt modelId="{41081D3F-EA46-421D-8A48-E9D62EBAE1AE}" type="pres">
      <dgm:prSet presAssocID="{11025C63-F745-4E5F-91D9-29CE428AE016}" presName="level2hierChild" presStyleCnt="0"/>
      <dgm:spPr/>
    </dgm:pt>
    <dgm:pt modelId="{CCA1D411-0E90-4208-AF5C-ABEA98C67BC4}" type="pres">
      <dgm:prSet presAssocID="{9F40264D-30C7-4496-A7C5-D89F41499B0F}" presName="conn2-1" presStyleLbl="parChTrans1D2" presStyleIdx="0" presStyleCnt="3"/>
      <dgm:spPr/>
    </dgm:pt>
    <dgm:pt modelId="{FE944CFA-0C22-4D92-8ED8-18C807EE626F}" type="pres">
      <dgm:prSet presAssocID="{9F40264D-30C7-4496-A7C5-D89F41499B0F}" presName="connTx" presStyleLbl="parChTrans1D2" presStyleIdx="0" presStyleCnt="3"/>
      <dgm:spPr/>
    </dgm:pt>
    <dgm:pt modelId="{4ADBFC0B-DBAB-473A-A22E-05A17EA358FD}" type="pres">
      <dgm:prSet presAssocID="{95A0D9AA-BE9D-4383-B3C1-F1DB93B89134}" presName="root2" presStyleCnt="0"/>
      <dgm:spPr/>
    </dgm:pt>
    <dgm:pt modelId="{8C827B51-7BC9-4112-8AD6-51EB363B4068}" type="pres">
      <dgm:prSet presAssocID="{95A0D9AA-BE9D-4383-B3C1-F1DB93B89134}" presName="LevelTwoTextNode" presStyleLbl="node2" presStyleIdx="0" presStyleCnt="3" custScaleX="112647">
        <dgm:presLayoutVars>
          <dgm:chPref val="3"/>
        </dgm:presLayoutVars>
      </dgm:prSet>
      <dgm:spPr/>
    </dgm:pt>
    <dgm:pt modelId="{FBA7C521-4637-4020-B219-1DFBF7C55034}" type="pres">
      <dgm:prSet presAssocID="{95A0D9AA-BE9D-4383-B3C1-F1DB93B89134}" presName="level3hierChild" presStyleCnt="0"/>
      <dgm:spPr/>
    </dgm:pt>
    <dgm:pt modelId="{0D81273E-3308-4494-98C8-D5FD21BAA78D}" type="pres">
      <dgm:prSet presAssocID="{91CDB1A9-56F3-41FD-A0B5-92AD52C5F6BB}" presName="conn2-1" presStyleLbl="parChTrans1D3" presStyleIdx="0" presStyleCnt="2"/>
      <dgm:spPr/>
    </dgm:pt>
    <dgm:pt modelId="{77456700-3895-4246-8CE1-57E93E910006}" type="pres">
      <dgm:prSet presAssocID="{91CDB1A9-56F3-41FD-A0B5-92AD52C5F6BB}" presName="connTx" presStyleLbl="parChTrans1D3" presStyleIdx="0" presStyleCnt="2"/>
      <dgm:spPr/>
    </dgm:pt>
    <dgm:pt modelId="{844B5372-750A-4DB7-B4DF-6D426FEC4ED2}" type="pres">
      <dgm:prSet presAssocID="{7FCBF08F-BF5B-45F4-B811-166E0A791398}" presName="root2" presStyleCnt="0"/>
      <dgm:spPr/>
    </dgm:pt>
    <dgm:pt modelId="{EA88826D-0ED3-4161-ADDB-BF3A7EB21880}" type="pres">
      <dgm:prSet presAssocID="{7FCBF08F-BF5B-45F4-B811-166E0A791398}" presName="LevelTwoTextNode" presStyleLbl="node3" presStyleIdx="0" presStyleCnt="2" custScaleX="139006">
        <dgm:presLayoutVars>
          <dgm:chPref val="3"/>
        </dgm:presLayoutVars>
      </dgm:prSet>
      <dgm:spPr/>
    </dgm:pt>
    <dgm:pt modelId="{A3CF9ED4-F2F4-419B-8812-0ED2AABF5A2A}" type="pres">
      <dgm:prSet presAssocID="{7FCBF08F-BF5B-45F4-B811-166E0A791398}" presName="level3hierChild" presStyleCnt="0"/>
      <dgm:spPr/>
    </dgm:pt>
    <dgm:pt modelId="{A2F4789D-DE78-400E-A473-F736D03D17E6}" type="pres">
      <dgm:prSet presAssocID="{2A07D4A6-A0CB-42F6-BBD8-A29013576FB1}" presName="conn2-1" presStyleLbl="parChTrans1D2" presStyleIdx="1" presStyleCnt="3"/>
      <dgm:spPr/>
    </dgm:pt>
    <dgm:pt modelId="{F5816A40-1DDD-48F2-945B-3C7A4E8E5809}" type="pres">
      <dgm:prSet presAssocID="{2A07D4A6-A0CB-42F6-BBD8-A29013576FB1}" presName="connTx" presStyleLbl="parChTrans1D2" presStyleIdx="1" presStyleCnt="3"/>
      <dgm:spPr/>
    </dgm:pt>
    <dgm:pt modelId="{E631980C-2506-4D8D-B805-0A57F29CCC5B}" type="pres">
      <dgm:prSet presAssocID="{DD5A2E29-1D11-4A2E-9CAB-168708E27F0D}" presName="root2" presStyleCnt="0"/>
      <dgm:spPr/>
    </dgm:pt>
    <dgm:pt modelId="{14E5D277-B62E-45A0-830E-A04E732BC32C}" type="pres">
      <dgm:prSet presAssocID="{DD5A2E29-1D11-4A2E-9CAB-168708E27F0D}" presName="LevelTwoTextNode" presStyleLbl="node2" presStyleIdx="1" presStyleCnt="3" custScaleX="115264">
        <dgm:presLayoutVars>
          <dgm:chPref val="3"/>
        </dgm:presLayoutVars>
      </dgm:prSet>
      <dgm:spPr/>
    </dgm:pt>
    <dgm:pt modelId="{7C2FB5E6-4255-4896-B9C0-AC26FE5A3C61}" type="pres">
      <dgm:prSet presAssocID="{DD5A2E29-1D11-4A2E-9CAB-168708E27F0D}" presName="level3hierChild" presStyleCnt="0"/>
      <dgm:spPr/>
    </dgm:pt>
    <dgm:pt modelId="{4DAD464F-3199-4445-9CDC-7CE049555153}" type="pres">
      <dgm:prSet presAssocID="{AEF5016F-EE38-45F5-A011-849232B53E45}" presName="conn2-1" presStyleLbl="parChTrans1D3" presStyleIdx="1" presStyleCnt="2"/>
      <dgm:spPr/>
    </dgm:pt>
    <dgm:pt modelId="{FC5E45D1-FA27-4F2E-B144-9B761D38BBC2}" type="pres">
      <dgm:prSet presAssocID="{AEF5016F-EE38-45F5-A011-849232B53E45}" presName="connTx" presStyleLbl="parChTrans1D3" presStyleIdx="1" presStyleCnt="2"/>
      <dgm:spPr/>
    </dgm:pt>
    <dgm:pt modelId="{B74DCCEA-742E-4CAE-A013-54D02384208A}" type="pres">
      <dgm:prSet presAssocID="{8F9C5AC8-2CC1-4E83-9BE7-7E7DFA2BD469}" presName="root2" presStyleCnt="0"/>
      <dgm:spPr/>
    </dgm:pt>
    <dgm:pt modelId="{ECA87D72-B867-40AE-99EE-A63D68BDA36B}" type="pres">
      <dgm:prSet presAssocID="{8F9C5AC8-2CC1-4E83-9BE7-7E7DFA2BD469}" presName="LevelTwoTextNode" presStyleLbl="node3" presStyleIdx="1" presStyleCnt="2" custScaleX="139006">
        <dgm:presLayoutVars>
          <dgm:chPref val="3"/>
        </dgm:presLayoutVars>
      </dgm:prSet>
      <dgm:spPr/>
    </dgm:pt>
    <dgm:pt modelId="{4334B561-D93C-4BAA-A959-E1EA93815509}" type="pres">
      <dgm:prSet presAssocID="{8F9C5AC8-2CC1-4E83-9BE7-7E7DFA2BD469}" presName="level3hierChild" presStyleCnt="0"/>
      <dgm:spPr/>
    </dgm:pt>
    <dgm:pt modelId="{374B2526-C3A9-45D6-878C-3EB0E043DC9E}" type="pres">
      <dgm:prSet presAssocID="{94711150-482F-49B0-AB1C-2653B3773662}" presName="conn2-1" presStyleLbl="parChTrans1D2" presStyleIdx="2" presStyleCnt="3"/>
      <dgm:spPr/>
    </dgm:pt>
    <dgm:pt modelId="{A9237025-2736-472E-BE28-830E01FAD836}" type="pres">
      <dgm:prSet presAssocID="{94711150-482F-49B0-AB1C-2653B3773662}" presName="connTx" presStyleLbl="parChTrans1D2" presStyleIdx="2" presStyleCnt="3"/>
      <dgm:spPr/>
    </dgm:pt>
    <dgm:pt modelId="{75F522D6-C120-46F2-8AE0-A802D2B6BEE9}" type="pres">
      <dgm:prSet presAssocID="{DA1ECAD3-1EF3-4A21-BAB0-473F550EB802}" presName="root2" presStyleCnt="0"/>
      <dgm:spPr/>
    </dgm:pt>
    <dgm:pt modelId="{06D3AF90-7B28-47E8-96A3-A247AA385780}" type="pres">
      <dgm:prSet presAssocID="{DA1ECAD3-1EF3-4A21-BAB0-473F550EB802}" presName="LevelTwoTextNode" presStyleLbl="node2" presStyleIdx="2" presStyleCnt="3" custScaleX="118753">
        <dgm:presLayoutVars>
          <dgm:chPref val="3"/>
        </dgm:presLayoutVars>
      </dgm:prSet>
      <dgm:spPr/>
    </dgm:pt>
    <dgm:pt modelId="{ADD39BA6-66D0-4481-B928-2853E3606B6A}" type="pres">
      <dgm:prSet presAssocID="{DA1ECAD3-1EF3-4A21-BAB0-473F550EB802}" presName="level3hierChild" presStyleCnt="0"/>
      <dgm:spPr/>
    </dgm:pt>
  </dgm:ptLst>
  <dgm:cxnLst>
    <dgm:cxn modelId="{2AAD0C02-E2A6-408A-8E89-0E44941D30F3}" type="presOf" srcId="{94711150-482F-49B0-AB1C-2653B3773662}" destId="{A9237025-2736-472E-BE28-830E01FAD836}" srcOrd="1" destOrd="0" presId="urn:microsoft.com/office/officeart/2005/8/layout/hierarchy2"/>
    <dgm:cxn modelId="{93BF230E-FAB4-4C2F-8378-2FF4956391C3}" type="presOf" srcId="{9F40264D-30C7-4496-A7C5-D89F41499B0F}" destId="{CCA1D411-0E90-4208-AF5C-ABEA98C67BC4}" srcOrd="0" destOrd="0" presId="urn:microsoft.com/office/officeart/2005/8/layout/hierarchy2"/>
    <dgm:cxn modelId="{EE141916-58F2-452E-84D1-D366EE7E5B43}" srcId="{3EC05567-D2AF-46D0-82E2-9F4D1A3842B0}" destId="{11025C63-F745-4E5F-91D9-29CE428AE016}" srcOrd="0" destOrd="0" parTransId="{8105A230-570D-419C-A060-69065F414BF6}" sibTransId="{DDCF8682-9F7E-40C6-BDC7-C1472D1C03FB}"/>
    <dgm:cxn modelId="{96E17524-C1E7-4EA3-95D2-975A43AD2A5E}" srcId="{DD5A2E29-1D11-4A2E-9CAB-168708E27F0D}" destId="{8F9C5AC8-2CC1-4E83-9BE7-7E7DFA2BD469}" srcOrd="0" destOrd="0" parTransId="{AEF5016F-EE38-45F5-A011-849232B53E45}" sibTransId="{E34CED6E-673B-471F-8374-7A27647C1D76}"/>
    <dgm:cxn modelId="{58C4C52F-B735-4BCA-AB12-87728D53BAB0}" srcId="{95A0D9AA-BE9D-4383-B3C1-F1DB93B89134}" destId="{7FCBF08F-BF5B-45F4-B811-166E0A791398}" srcOrd="0" destOrd="0" parTransId="{91CDB1A9-56F3-41FD-A0B5-92AD52C5F6BB}" sibTransId="{CE67178A-A90F-4133-B63B-595C5E484EBF}"/>
    <dgm:cxn modelId="{064DDD30-06C2-4C0B-825A-1CA18F998F09}" srcId="{11025C63-F745-4E5F-91D9-29CE428AE016}" destId="{DA1ECAD3-1EF3-4A21-BAB0-473F550EB802}" srcOrd="2" destOrd="0" parTransId="{94711150-482F-49B0-AB1C-2653B3773662}" sibTransId="{A44B8D51-B3BD-46E4-AE23-09A2E6AC9146}"/>
    <dgm:cxn modelId="{3EF03F32-284E-4FE5-9806-4EAB1BBAFA3D}" srcId="{11025C63-F745-4E5F-91D9-29CE428AE016}" destId="{95A0D9AA-BE9D-4383-B3C1-F1DB93B89134}" srcOrd="0" destOrd="0" parTransId="{9F40264D-30C7-4496-A7C5-D89F41499B0F}" sibTransId="{91D68E63-5077-48B6-92F1-B14B8E0B5B33}"/>
    <dgm:cxn modelId="{03D95C36-4A3C-4417-A4A0-3BE1D07B5357}" type="presOf" srcId="{95A0D9AA-BE9D-4383-B3C1-F1DB93B89134}" destId="{8C827B51-7BC9-4112-8AD6-51EB363B4068}" srcOrd="0" destOrd="0" presId="urn:microsoft.com/office/officeart/2005/8/layout/hierarchy2"/>
    <dgm:cxn modelId="{22DDAB39-8668-497F-9A51-E115418E269A}" type="presOf" srcId="{94711150-482F-49B0-AB1C-2653B3773662}" destId="{374B2526-C3A9-45D6-878C-3EB0E043DC9E}" srcOrd="0" destOrd="0" presId="urn:microsoft.com/office/officeart/2005/8/layout/hierarchy2"/>
    <dgm:cxn modelId="{F091B83A-BA7D-4AE7-AEE4-36AD835BA1EC}" type="presOf" srcId="{3EC05567-D2AF-46D0-82E2-9F4D1A3842B0}" destId="{D0396BE7-6052-4414-80AD-338B5BD6071F}" srcOrd="0" destOrd="0" presId="urn:microsoft.com/office/officeart/2005/8/layout/hierarchy2"/>
    <dgm:cxn modelId="{DE4A853D-99B7-4E64-9F51-C97AB702D55A}" type="presOf" srcId="{91CDB1A9-56F3-41FD-A0B5-92AD52C5F6BB}" destId="{77456700-3895-4246-8CE1-57E93E910006}" srcOrd="1" destOrd="0" presId="urn:microsoft.com/office/officeart/2005/8/layout/hierarchy2"/>
    <dgm:cxn modelId="{6395836A-CA67-42CB-99FC-C6A2CD711C57}" type="presOf" srcId="{8F9C5AC8-2CC1-4E83-9BE7-7E7DFA2BD469}" destId="{ECA87D72-B867-40AE-99EE-A63D68BDA36B}" srcOrd="0" destOrd="0" presId="urn:microsoft.com/office/officeart/2005/8/layout/hierarchy2"/>
    <dgm:cxn modelId="{0ACB407F-1A15-403A-84A2-281462602EFC}" type="presOf" srcId="{AEF5016F-EE38-45F5-A011-849232B53E45}" destId="{4DAD464F-3199-4445-9CDC-7CE049555153}" srcOrd="0" destOrd="0" presId="urn:microsoft.com/office/officeart/2005/8/layout/hierarchy2"/>
    <dgm:cxn modelId="{C3CC0886-51C5-4FE0-9025-A14B03C2D71A}" type="presOf" srcId="{91CDB1A9-56F3-41FD-A0B5-92AD52C5F6BB}" destId="{0D81273E-3308-4494-98C8-D5FD21BAA78D}" srcOrd="0" destOrd="0" presId="urn:microsoft.com/office/officeart/2005/8/layout/hierarchy2"/>
    <dgm:cxn modelId="{61002886-7157-44E7-A3A6-22EB8B8D6010}" srcId="{11025C63-F745-4E5F-91D9-29CE428AE016}" destId="{DD5A2E29-1D11-4A2E-9CAB-168708E27F0D}" srcOrd="1" destOrd="0" parTransId="{2A07D4A6-A0CB-42F6-BBD8-A29013576FB1}" sibTransId="{CB81CAD6-2717-4A0B-B212-C27B8FCF277F}"/>
    <dgm:cxn modelId="{06680087-C982-4C59-B242-5E531FD12436}" type="presOf" srcId="{AEF5016F-EE38-45F5-A011-849232B53E45}" destId="{FC5E45D1-FA27-4F2E-B144-9B761D38BBC2}" srcOrd="1" destOrd="0" presId="urn:microsoft.com/office/officeart/2005/8/layout/hierarchy2"/>
    <dgm:cxn modelId="{B67CE28B-C73D-43E0-A1CF-C48332DD7617}" type="presOf" srcId="{9F40264D-30C7-4496-A7C5-D89F41499B0F}" destId="{FE944CFA-0C22-4D92-8ED8-18C807EE626F}" srcOrd="1" destOrd="0" presId="urn:microsoft.com/office/officeart/2005/8/layout/hierarchy2"/>
    <dgm:cxn modelId="{32A7F7A3-2AD3-4784-8D84-F0E2A7A1C6D5}" type="presOf" srcId="{2A07D4A6-A0CB-42F6-BBD8-A29013576FB1}" destId="{A2F4789D-DE78-400E-A473-F736D03D17E6}" srcOrd="0" destOrd="0" presId="urn:microsoft.com/office/officeart/2005/8/layout/hierarchy2"/>
    <dgm:cxn modelId="{E10CB4CB-1677-44C1-9080-9C26AB118E75}" type="presOf" srcId="{11025C63-F745-4E5F-91D9-29CE428AE016}" destId="{F6D2A473-B468-42F1-912E-666FC5A4287E}" srcOrd="0" destOrd="0" presId="urn:microsoft.com/office/officeart/2005/8/layout/hierarchy2"/>
    <dgm:cxn modelId="{CBF4B3D6-E084-4660-847E-C196252070CE}" type="presOf" srcId="{DA1ECAD3-1EF3-4A21-BAB0-473F550EB802}" destId="{06D3AF90-7B28-47E8-96A3-A247AA385780}" srcOrd="0" destOrd="0" presId="urn:microsoft.com/office/officeart/2005/8/layout/hierarchy2"/>
    <dgm:cxn modelId="{C3A5AAEF-7D73-41B9-B7F4-C3F0EF1220C2}" type="presOf" srcId="{7FCBF08F-BF5B-45F4-B811-166E0A791398}" destId="{EA88826D-0ED3-4161-ADDB-BF3A7EB21880}" srcOrd="0" destOrd="0" presId="urn:microsoft.com/office/officeart/2005/8/layout/hierarchy2"/>
    <dgm:cxn modelId="{3D32F1F1-240D-4BD9-8BCD-560A528687BF}" type="presOf" srcId="{DD5A2E29-1D11-4A2E-9CAB-168708E27F0D}" destId="{14E5D277-B62E-45A0-830E-A04E732BC32C}" srcOrd="0" destOrd="0" presId="urn:microsoft.com/office/officeart/2005/8/layout/hierarchy2"/>
    <dgm:cxn modelId="{334A64F3-156C-4764-9D85-E73627908FB2}" type="presOf" srcId="{2A07D4A6-A0CB-42F6-BBD8-A29013576FB1}" destId="{F5816A40-1DDD-48F2-945B-3C7A4E8E5809}" srcOrd="1" destOrd="0" presId="urn:microsoft.com/office/officeart/2005/8/layout/hierarchy2"/>
    <dgm:cxn modelId="{D3D4DFDF-9636-4DD5-A622-7F05623E6D96}" type="presParOf" srcId="{D0396BE7-6052-4414-80AD-338B5BD6071F}" destId="{1846D422-7C9C-4FDE-8B49-6F75BD10B22F}" srcOrd="0" destOrd="0" presId="urn:microsoft.com/office/officeart/2005/8/layout/hierarchy2"/>
    <dgm:cxn modelId="{D1439F12-E78E-40D1-9E59-EC9C4652BBE1}" type="presParOf" srcId="{1846D422-7C9C-4FDE-8B49-6F75BD10B22F}" destId="{F6D2A473-B468-42F1-912E-666FC5A4287E}" srcOrd="0" destOrd="0" presId="urn:microsoft.com/office/officeart/2005/8/layout/hierarchy2"/>
    <dgm:cxn modelId="{A2223EB5-4AF8-4DA6-878E-C9798119059B}" type="presParOf" srcId="{1846D422-7C9C-4FDE-8B49-6F75BD10B22F}" destId="{41081D3F-EA46-421D-8A48-E9D62EBAE1AE}" srcOrd="1" destOrd="0" presId="urn:microsoft.com/office/officeart/2005/8/layout/hierarchy2"/>
    <dgm:cxn modelId="{DD11C7D1-920C-4443-8C0D-CA88483B8463}" type="presParOf" srcId="{41081D3F-EA46-421D-8A48-E9D62EBAE1AE}" destId="{CCA1D411-0E90-4208-AF5C-ABEA98C67BC4}" srcOrd="0" destOrd="0" presId="urn:microsoft.com/office/officeart/2005/8/layout/hierarchy2"/>
    <dgm:cxn modelId="{5169D87D-A683-4603-8528-12262A8667E7}" type="presParOf" srcId="{CCA1D411-0E90-4208-AF5C-ABEA98C67BC4}" destId="{FE944CFA-0C22-4D92-8ED8-18C807EE626F}" srcOrd="0" destOrd="0" presId="urn:microsoft.com/office/officeart/2005/8/layout/hierarchy2"/>
    <dgm:cxn modelId="{854AC642-AF91-4A5D-B530-3FABA625F0F0}" type="presParOf" srcId="{41081D3F-EA46-421D-8A48-E9D62EBAE1AE}" destId="{4ADBFC0B-DBAB-473A-A22E-05A17EA358FD}" srcOrd="1" destOrd="0" presId="urn:microsoft.com/office/officeart/2005/8/layout/hierarchy2"/>
    <dgm:cxn modelId="{5EE7F7C0-C26D-451E-9473-E2AEDD039BB1}" type="presParOf" srcId="{4ADBFC0B-DBAB-473A-A22E-05A17EA358FD}" destId="{8C827B51-7BC9-4112-8AD6-51EB363B4068}" srcOrd="0" destOrd="0" presId="urn:microsoft.com/office/officeart/2005/8/layout/hierarchy2"/>
    <dgm:cxn modelId="{0AC03091-240C-477E-BFED-BBBEC0D0CFA8}" type="presParOf" srcId="{4ADBFC0B-DBAB-473A-A22E-05A17EA358FD}" destId="{FBA7C521-4637-4020-B219-1DFBF7C55034}" srcOrd="1" destOrd="0" presId="urn:microsoft.com/office/officeart/2005/8/layout/hierarchy2"/>
    <dgm:cxn modelId="{0FB5BF88-DD25-4277-8130-72B5D50D6320}" type="presParOf" srcId="{FBA7C521-4637-4020-B219-1DFBF7C55034}" destId="{0D81273E-3308-4494-98C8-D5FD21BAA78D}" srcOrd="0" destOrd="0" presId="urn:microsoft.com/office/officeart/2005/8/layout/hierarchy2"/>
    <dgm:cxn modelId="{57648524-06B7-466F-8B3C-4A1A76C0C2CA}" type="presParOf" srcId="{0D81273E-3308-4494-98C8-D5FD21BAA78D}" destId="{77456700-3895-4246-8CE1-57E93E910006}" srcOrd="0" destOrd="0" presId="urn:microsoft.com/office/officeart/2005/8/layout/hierarchy2"/>
    <dgm:cxn modelId="{D96E6422-A747-4AB2-B64B-A094FAB5D0D1}" type="presParOf" srcId="{FBA7C521-4637-4020-B219-1DFBF7C55034}" destId="{844B5372-750A-4DB7-B4DF-6D426FEC4ED2}" srcOrd="1" destOrd="0" presId="urn:microsoft.com/office/officeart/2005/8/layout/hierarchy2"/>
    <dgm:cxn modelId="{89F6089A-504F-4218-AD50-9AD51C6FC135}" type="presParOf" srcId="{844B5372-750A-4DB7-B4DF-6D426FEC4ED2}" destId="{EA88826D-0ED3-4161-ADDB-BF3A7EB21880}" srcOrd="0" destOrd="0" presId="urn:microsoft.com/office/officeart/2005/8/layout/hierarchy2"/>
    <dgm:cxn modelId="{F7399A6A-9B87-4243-881A-CBB9657282BE}" type="presParOf" srcId="{844B5372-750A-4DB7-B4DF-6D426FEC4ED2}" destId="{A3CF9ED4-F2F4-419B-8812-0ED2AABF5A2A}" srcOrd="1" destOrd="0" presId="urn:microsoft.com/office/officeart/2005/8/layout/hierarchy2"/>
    <dgm:cxn modelId="{D263BEC0-6581-4EA5-8B2D-470D86BCC46D}" type="presParOf" srcId="{41081D3F-EA46-421D-8A48-E9D62EBAE1AE}" destId="{A2F4789D-DE78-400E-A473-F736D03D17E6}" srcOrd="2" destOrd="0" presId="urn:microsoft.com/office/officeart/2005/8/layout/hierarchy2"/>
    <dgm:cxn modelId="{462A0827-1A0E-4278-AA69-EC654578B6E1}" type="presParOf" srcId="{A2F4789D-DE78-400E-A473-F736D03D17E6}" destId="{F5816A40-1DDD-48F2-945B-3C7A4E8E5809}" srcOrd="0" destOrd="0" presId="urn:microsoft.com/office/officeart/2005/8/layout/hierarchy2"/>
    <dgm:cxn modelId="{C6FC736F-24BE-469F-8406-044E92AA3FA1}" type="presParOf" srcId="{41081D3F-EA46-421D-8A48-E9D62EBAE1AE}" destId="{E631980C-2506-4D8D-B805-0A57F29CCC5B}" srcOrd="3" destOrd="0" presId="urn:microsoft.com/office/officeart/2005/8/layout/hierarchy2"/>
    <dgm:cxn modelId="{FEBD2B24-39E4-4B34-B2FE-EB9F4576A0E7}" type="presParOf" srcId="{E631980C-2506-4D8D-B805-0A57F29CCC5B}" destId="{14E5D277-B62E-45A0-830E-A04E732BC32C}" srcOrd="0" destOrd="0" presId="urn:microsoft.com/office/officeart/2005/8/layout/hierarchy2"/>
    <dgm:cxn modelId="{B368A484-0235-4551-A71D-373AD5317B44}" type="presParOf" srcId="{E631980C-2506-4D8D-B805-0A57F29CCC5B}" destId="{7C2FB5E6-4255-4896-B9C0-AC26FE5A3C61}" srcOrd="1" destOrd="0" presId="urn:microsoft.com/office/officeart/2005/8/layout/hierarchy2"/>
    <dgm:cxn modelId="{568C7E59-FEEC-4B0F-97EA-46EE347861B3}" type="presParOf" srcId="{7C2FB5E6-4255-4896-B9C0-AC26FE5A3C61}" destId="{4DAD464F-3199-4445-9CDC-7CE049555153}" srcOrd="0" destOrd="0" presId="urn:microsoft.com/office/officeart/2005/8/layout/hierarchy2"/>
    <dgm:cxn modelId="{ED4C9D34-B8A5-46A6-AEFE-666484D3CEE3}" type="presParOf" srcId="{4DAD464F-3199-4445-9CDC-7CE049555153}" destId="{FC5E45D1-FA27-4F2E-B144-9B761D38BBC2}" srcOrd="0" destOrd="0" presId="urn:microsoft.com/office/officeart/2005/8/layout/hierarchy2"/>
    <dgm:cxn modelId="{D65D2D0B-506B-40DA-A078-CAF1C789AF07}" type="presParOf" srcId="{7C2FB5E6-4255-4896-B9C0-AC26FE5A3C61}" destId="{B74DCCEA-742E-4CAE-A013-54D02384208A}" srcOrd="1" destOrd="0" presId="urn:microsoft.com/office/officeart/2005/8/layout/hierarchy2"/>
    <dgm:cxn modelId="{EC702A4D-24D3-4BF8-A935-63D7737E7FB0}" type="presParOf" srcId="{B74DCCEA-742E-4CAE-A013-54D02384208A}" destId="{ECA87D72-B867-40AE-99EE-A63D68BDA36B}" srcOrd="0" destOrd="0" presId="urn:microsoft.com/office/officeart/2005/8/layout/hierarchy2"/>
    <dgm:cxn modelId="{8D0C7553-A9A8-41AF-98A7-B281A9BAB64F}" type="presParOf" srcId="{B74DCCEA-742E-4CAE-A013-54D02384208A}" destId="{4334B561-D93C-4BAA-A959-E1EA93815509}" srcOrd="1" destOrd="0" presId="urn:microsoft.com/office/officeart/2005/8/layout/hierarchy2"/>
    <dgm:cxn modelId="{CA638C71-F921-4A68-82B1-EF63F07E4244}" type="presParOf" srcId="{41081D3F-EA46-421D-8A48-E9D62EBAE1AE}" destId="{374B2526-C3A9-45D6-878C-3EB0E043DC9E}" srcOrd="4" destOrd="0" presId="urn:microsoft.com/office/officeart/2005/8/layout/hierarchy2"/>
    <dgm:cxn modelId="{A041652A-19BA-4C52-BF0F-014CE689315C}" type="presParOf" srcId="{374B2526-C3A9-45D6-878C-3EB0E043DC9E}" destId="{A9237025-2736-472E-BE28-830E01FAD836}" srcOrd="0" destOrd="0" presId="urn:microsoft.com/office/officeart/2005/8/layout/hierarchy2"/>
    <dgm:cxn modelId="{6503D231-07D9-4936-8011-0661DF57BCCB}" type="presParOf" srcId="{41081D3F-EA46-421D-8A48-E9D62EBAE1AE}" destId="{75F522D6-C120-46F2-8AE0-A802D2B6BEE9}" srcOrd="5" destOrd="0" presId="urn:microsoft.com/office/officeart/2005/8/layout/hierarchy2"/>
    <dgm:cxn modelId="{7D5AA977-7BDD-4759-933A-C7FA071307FD}" type="presParOf" srcId="{75F522D6-C120-46F2-8AE0-A802D2B6BEE9}" destId="{06D3AF90-7B28-47E8-96A3-A247AA385780}" srcOrd="0" destOrd="0" presId="urn:microsoft.com/office/officeart/2005/8/layout/hierarchy2"/>
    <dgm:cxn modelId="{A6F25402-71D7-4AAF-A605-0C95808E9B94}" type="presParOf" srcId="{75F522D6-C120-46F2-8AE0-A802D2B6BEE9}" destId="{ADD39BA6-66D0-4481-B928-2853E3606B6A}" srcOrd="1" destOrd="0" presId="urn:microsoft.com/office/officeart/2005/8/layout/hierarchy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6D0E5-69E0-409A-9AC8-3E7A8FAE6362}">
      <dsp:nvSpPr>
        <dsp:cNvPr id="0" name=""/>
        <dsp:cNvSpPr/>
      </dsp:nvSpPr>
      <dsp:spPr>
        <a:xfrm>
          <a:off x="8903955" y="1425043"/>
          <a:ext cx="5168010" cy="668927"/>
        </a:xfrm>
        <a:custGeom>
          <a:avLst/>
          <a:gdLst/>
          <a:ahLst/>
          <a:cxnLst/>
          <a:rect l="0" t="0" r="0" b="0"/>
          <a:pathLst>
            <a:path>
              <a:moveTo>
                <a:pt x="0" y="0"/>
              </a:moveTo>
              <a:lnTo>
                <a:pt x="0" y="371374"/>
              </a:lnTo>
              <a:lnTo>
                <a:pt x="5168010" y="371374"/>
              </a:lnTo>
              <a:lnTo>
                <a:pt x="5168010" y="668927"/>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6C7D5F28-DDDD-4FFD-986D-A9666768710A}">
      <dsp:nvSpPr>
        <dsp:cNvPr id="0" name=""/>
        <dsp:cNvSpPr/>
      </dsp:nvSpPr>
      <dsp:spPr>
        <a:xfrm>
          <a:off x="8903955" y="1425043"/>
          <a:ext cx="1739068" cy="668927"/>
        </a:xfrm>
        <a:custGeom>
          <a:avLst/>
          <a:gdLst/>
          <a:ahLst/>
          <a:cxnLst/>
          <a:rect l="0" t="0" r="0" b="0"/>
          <a:pathLst>
            <a:path>
              <a:moveTo>
                <a:pt x="0" y="0"/>
              </a:moveTo>
              <a:lnTo>
                <a:pt x="0" y="371374"/>
              </a:lnTo>
              <a:lnTo>
                <a:pt x="1739068" y="371374"/>
              </a:lnTo>
              <a:lnTo>
                <a:pt x="1739068" y="668927"/>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4D5D2630-4D95-4B08-B647-B1B159291EB5}">
      <dsp:nvSpPr>
        <dsp:cNvPr id="0" name=""/>
        <dsp:cNvSpPr/>
      </dsp:nvSpPr>
      <dsp:spPr>
        <a:xfrm>
          <a:off x="7214082" y="1425043"/>
          <a:ext cx="1689873" cy="668927"/>
        </a:xfrm>
        <a:custGeom>
          <a:avLst/>
          <a:gdLst/>
          <a:ahLst/>
          <a:cxnLst/>
          <a:rect l="0" t="0" r="0" b="0"/>
          <a:pathLst>
            <a:path>
              <a:moveTo>
                <a:pt x="1689873" y="0"/>
              </a:moveTo>
              <a:lnTo>
                <a:pt x="1689873" y="371374"/>
              </a:lnTo>
              <a:lnTo>
                <a:pt x="0" y="371374"/>
              </a:lnTo>
              <a:lnTo>
                <a:pt x="0" y="668927"/>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53876BC7-0072-4D19-9098-D66E3B9D647A}">
      <dsp:nvSpPr>
        <dsp:cNvPr id="0" name=""/>
        <dsp:cNvSpPr/>
      </dsp:nvSpPr>
      <dsp:spPr>
        <a:xfrm>
          <a:off x="3785140" y="3510888"/>
          <a:ext cx="272955" cy="5253790"/>
        </a:xfrm>
        <a:custGeom>
          <a:avLst/>
          <a:gdLst/>
          <a:ahLst/>
          <a:cxnLst/>
          <a:rect l="0" t="0" r="0" b="0"/>
          <a:pathLst>
            <a:path>
              <a:moveTo>
                <a:pt x="0" y="0"/>
              </a:moveTo>
              <a:lnTo>
                <a:pt x="0" y="5253790"/>
              </a:lnTo>
              <a:lnTo>
                <a:pt x="272955" y="5253790"/>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6B9FC600-E824-42ED-96AD-95BE4331051F}">
      <dsp:nvSpPr>
        <dsp:cNvPr id="0" name=""/>
        <dsp:cNvSpPr/>
      </dsp:nvSpPr>
      <dsp:spPr>
        <a:xfrm>
          <a:off x="3462989" y="3510888"/>
          <a:ext cx="322150" cy="5253790"/>
        </a:xfrm>
        <a:custGeom>
          <a:avLst/>
          <a:gdLst/>
          <a:ahLst/>
          <a:cxnLst/>
          <a:rect l="0" t="0" r="0" b="0"/>
          <a:pathLst>
            <a:path>
              <a:moveTo>
                <a:pt x="322150" y="0"/>
              </a:moveTo>
              <a:lnTo>
                <a:pt x="322150" y="5253790"/>
              </a:lnTo>
              <a:lnTo>
                <a:pt x="0" y="5253790"/>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603BE515-D56F-499D-8F78-148E98274ECD}">
      <dsp:nvSpPr>
        <dsp:cNvPr id="0" name=""/>
        <dsp:cNvSpPr/>
      </dsp:nvSpPr>
      <dsp:spPr>
        <a:xfrm>
          <a:off x="3785140" y="3510888"/>
          <a:ext cx="297552" cy="3315588"/>
        </a:xfrm>
        <a:custGeom>
          <a:avLst/>
          <a:gdLst/>
          <a:ahLst/>
          <a:cxnLst/>
          <a:rect l="0" t="0" r="0" b="0"/>
          <a:pathLst>
            <a:path>
              <a:moveTo>
                <a:pt x="0" y="0"/>
              </a:moveTo>
              <a:lnTo>
                <a:pt x="0" y="3315588"/>
              </a:lnTo>
              <a:lnTo>
                <a:pt x="297552" y="3315588"/>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52D086B2-7C51-4017-8EA6-843F3B3DC9BA}">
      <dsp:nvSpPr>
        <dsp:cNvPr id="0" name=""/>
        <dsp:cNvSpPr/>
      </dsp:nvSpPr>
      <dsp:spPr>
        <a:xfrm>
          <a:off x="3487587" y="3510888"/>
          <a:ext cx="297552" cy="3315588"/>
        </a:xfrm>
        <a:custGeom>
          <a:avLst/>
          <a:gdLst/>
          <a:ahLst/>
          <a:cxnLst/>
          <a:rect l="0" t="0" r="0" b="0"/>
          <a:pathLst>
            <a:path>
              <a:moveTo>
                <a:pt x="297552" y="0"/>
              </a:moveTo>
              <a:lnTo>
                <a:pt x="297552" y="3315588"/>
              </a:lnTo>
              <a:lnTo>
                <a:pt x="0" y="3315588"/>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258D235A-E01F-4646-857D-E10B161F6C38}">
      <dsp:nvSpPr>
        <dsp:cNvPr id="0" name=""/>
        <dsp:cNvSpPr/>
      </dsp:nvSpPr>
      <dsp:spPr>
        <a:xfrm>
          <a:off x="3785140" y="3510888"/>
          <a:ext cx="297552" cy="1303564"/>
        </a:xfrm>
        <a:custGeom>
          <a:avLst/>
          <a:gdLst/>
          <a:ahLst/>
          <a:cxnLst/>
          <a:rect l="0" t="0" r="0" b="0"/>
          <a:pathLst>
            <a:path>
              <a:moveTo>
                <a:pt x="0" y="0"/>
              </a:moveTo>
              <a:lnTo>
                <a:pt x="0" y="1303564"/>
              </a:lnTo>
              <a:lnTo>
                <a:pt x="297552" y="1303564"/>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75FFABF0-3908-48AD-82AD-54563D073329}">
      <dsp:nvSpPr>
        <dsp:cNvPr id="0" name=""/>
        <dsp:cNvSpPr/>
      </dsp:nvSpPr>
      <dsp:spPr>
        <a:xfrm>
          <a:off x="3487587" y="3510888"/>
          <a:ext cx="297552" cy="1303564"/>
        </a:xfrm>
        <a:custGeom>
          <a:avLst/>
          <a:gdLst/>
          <a:ahLst/>
          <a:cxnLst/>
          <a:rect l="0" t="0" r="0" b="0"/>
          <a:pathLst>
            <a:path>
              <a:moveTo>
                <a:pt x="297552" y="0"/>
              </a:moveTo>
              <a:lnTo>
                <a:pt x="297552" y="1303564"/>
              </a:lnTo>
              <a:lnTo>
                <a:pt x="0" y="1303564"/>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C31E4BE2-6859-4963-8431-2FA008A55B20}">
      <dsp:nvSpPr>
        <dsp:cNvPr id="0" name=""/>
        <dsp:cNvSpPr/>
      </dsp:nvSpPr>
      <dsp:spPr>
        <a:xfrm>
          <a:off x="3785140" y="1425043"/>
          <a:ext cx="5118815" cy="668927"/>
        </a:xfrm>
        <a:custGeom>
          <a:avLst/>
          <a:gdLst/>
          <a:ahLst/>
          <a:cxnLst/>
          <a:rect l="0" t="0" r="0" b="0"/>
          <a:pathLst>
            <a:path>
              <a:moveTo>
                <a:pt x="5118815" y="0"/>
              </a:moveTo>
              <a:lnTo>
                <a:pt x="5118815" y="371374"/>
              </a:lnTo>
              <a:lnTo>
                <a:pt x="0" y="371374"/>
              </a:lnTo>
              <a:lnTo>
                <a:pt x="0" y="668927"/>
              </a:lnTo>
            </a:path>
          </a:pathLst>
        </a:custGeom>
        <a:noFill/>
        <a:ln w="60325"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97C61CF5-4269-46F0-86E9-1D12E4227DEC}">
      <dsp:nvSpPr>
        <dsp:cNvPr id="0" name=""/>
        <dsp:cNvSpPr/>
      </dsp:nvSpPr>
      <dsp:spPr>
        <a:xfrm>
          <a:off x="6424079" y="8125"/>
          <a:ext cx="4959752"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bg2">
                  <a:lumMod val="10000"/>
                </a:schemeClr>
              </a:solidFill>
              <a:latin typeface="Obvia" panose="02000506040000020004" pitchFamily="50" charset="0"/>
            </a:rPr>
            <a:t>Total Revenues</a:t>
          </a:r>
          <a:br>
            <a:rPr lang="en-GB" sz="2400" kern="1200" dirty="0">
              <a:solidFill>
                <a:schemeClr val="bg2">
                  <a:lumMod val="10000"/>
                </a:schemeClr>
              </a:solidFill>
              <a:latin typeface="Obvia" panose="02000506040000020004" pitchFamily="50" charset="0"/>
            </a:rPr>
          </a:br>
          <a:r>
            <a:rPr lang="en-GB" sz="2400" kern="1200" dirty="0">
              <a:solidFill>
                <a:schemeClr val="bg2">
                  <a:lumMod val="10000"/>
                </a:schemeClr>
              </a:solidFill>
              <a:latin typeface="Obvia" panose="02000506040000020004" pitchFamily="50" charset="0"/>
            </a:rPr>
            <a:t>(22,124,2 Mln. GEL)</a:t>
          </a:r>
          <a:endParaRPr lang="en-001" sz="2400" kern="1200" dirty="0">
            <a:solidFill>
              <a:schemeClr val="bg2">
                <a:lumMod val="10000"/>
              </a:schemeClr>
            </a:solidFill>
            <a:latin typeface="Obvia" panose="02000506040000020004" pitchFamily="50" charset="0"/>
          </a:endParaRPr>
        </a:p>
      </dsp:txBody>
      <dsp:txXfrm>
        <a:off x="6424079" y="8125"/>
        <a:ext cx="4959752" cy="1416918"/>
      </dsp:txXfrm>
    </dsp:sp>
    <dsp:sp modelId="{4AB43F8A-80ED-4BF1-9984-7C367840E8B3}">
      <dsp:nvSpPr>
        <dsp:cNvPr id="0" name=""/>
        <dsp:cNvSpPr/>
      </dsp:nvSpPr>
      <dsp:spPr>
        <a:xfrm>
          <a:off x="2368222" y="2093970"/>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bg2">
                  <a:lumMod val="10000"/>
                </a:schemeClr>
              </a:solidFill>
              <a:latin typeface="Obvia" panose="02000506040000020004" pitchFamily="50" charset="0"/>
            </a:rPr>
            <a:t>Taxes</a:t>
          </a:r>
          <a:br>
            <a:rPr lang="en-GB" sz="2400" kern="1200" dirty="0">
              <a:solidFill>
                <a:schemeClr val="bg2">
                  <a:lumMod val="10000"/>
                </a:schemeClr>
              </a:solidFill>
              <a:latin typeface="Obvia" panose="02000506040000020004" pitchFamily="50" charset="0"/>
            </a:rPr>
          </a:br>
          <a:r>
            <a:rPr lang="en-GB" sz="2400" kern="1200" dirty="0">
              <a:solidFill>
                <a:schemeClr val="bg2">
                  <a:lumMod val="10000"/>
                </a:schemeClr>
              </a:solidFill>
              <a:latin typeface="Obvia" panose="02000506040000020004" pitchFamily="50" charset="0"/>
            </a:rPr>
            <a:t>(89.2%)</a:t>
          </a:r>
          <a:endParaRPr lang="en-001" sz="2400" kern="1200" dirty="0">
            <a:solidFill>
              <a:schemeClr val="bg2">
                <a:lumMod val="10000"/>
              </a:schemeClr>
            </a:solidFill>
            <a:latin typeface="Obvia" panose="02000506040000020004" pitchFamily="50" charset="0"/>
          </a:endParaRPr>
        </a:p>
      </dsp:txBody>
      <dsp:txXfrm>
        <a:off x="2368222" y="2093970"/>
        <a:ext cx="2833836" cy="1416918"/>
      </dsp:txXfrm>
    </dsp:sp>
    <dsp:sp modelId="{0E71D407-DA20-4BBF-8660-05C06AB329AF}">
      <dsp:nvSpPr>
        <dsp:cNvPr id="0" name=""/>
        <dsp:cNvSpPr/>
      </dsp:nvSpPr>
      <dsp:spPr>
        <a:xfrm>
          <a:off x="653751" y="4105994"/>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bg2">
                  <a:lumMod val="10000"/>
                </a:schemeClr>
              </a:solidFill>
              <a:latin typeface="Obvia" panose="02000506040000020004" pitchFamily="50" charset="0"/>
            </a:rPr>
            <a:t>VAT</a:t>
          </a:r>
          <a:br>
            <a:rPr lang="en-GB" sz="2400" kern="1200" dirty="0">
              <a:solidFill>
                <a:schemeClr val="bg2">
                  <a:lumMod val="10000"/>
                </a:schemeClr>
              </a:solidFill>
              <a:latin typeface="Obvia" panose="02000506040000020004" pitchFamily="50" charset="0"/>
            </a:rPr>
          </a:br>
          <a:r>
            <a:rPr lang="en-GB" sz="2400" kern="1200" dirty="0">
              <a:solidFill>
                <a:schemeClr val="bg2">
                  <a:lumMod val="10000"/>
                </a:schemeClr>
              </a:solidFill>
              <a:latin typeface="Obvia" panose="02000506040000020004" pitchFamily="50" charset="0"/>
            </a:rPr>
            <a:t>(42.5%)</a:t>
          </a:r>
          <a:endParaRPr lang="en-001" sz="2400" kern="1200" dirty="0">
            <a:solidFill>
              <a:schemeClr val="bg2">
                <a:lumMod val="10000"/>
              </a:schemeClr>
            </a:solidFill>
            <a:latin typeface="Obvia" panose="02000506040000020004" pitchFamily="50" charset="0"/>
          </a:endParaRPr>
        </a:p>
      </dsp:txBody>
      <dsp:txXfrm>
        <a:off x="653751" y="4105994"/>
        <a:ext cx="2833836" cy="1416918"/>
      </dsp:txXfrm>
    </dsp:sp>
    <dsp:sp modelId="{470C29D8-F3D2-40AD-9171-758B963313F5}">
      <dsp:nvSpPr>
        <dsp:cNvPr id="0" name=""/>
        <dsp:cNvSpPr/>
      </dsp:nvSpPr>
      <dsp:spPr>
        <a:xfrm>
          <a:off x="4082693" y="4105994"/>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bg2">
                  <a:lumMod val="10000"/>
                </a:schemeClr>
              </a:solidFill>
              <a:latin typeface="Obvia" panose="02000506040000020004" pitchFamily="50" charset="0"/>
            </a:rPr>
            <a:t>Income Tax</a:t>
          </a:r>
          <a:br>
            <a:rPr lang="en-GB" sz="2400" kern="1200">
              <a:solidFill>
                <a:schemeClr val="bg2">
                  <a:lumMod val="10000"/>
                </a:schemeClr>
              </a:solidFill>
              <a:latin typeface="Obvia" panose="02000506040000020004" pitchFamily="50" charset="0"/>
            </a:rPr>
          </a:br>
          <a:r>
            <a:rPr lang="en-GB" sz="2400" kern="1200">
              <a:solidFill>
                <a:schemeClr val="bg2">
                  <a:lumMod val="10000"/>
                </a:schemeClr>
              </a:solidFill>
              <a:latin typeface="Obvia" panose="02000506040000020004" pitchFamily="50" charset="0"/>
            </a:rPr>
            <a:t>(30.8%))</a:t>
          </a:r>
          <a:endParaRPr lang="en-001" sz="2400" kern="1200">
            <a:solidFill>
              <a:schemeClr val="bg2">
                <a:lumMod val="10000"/>
              </a:schemeClr>
            </a:solidFill>
            <a:latin typeface="Obvia" panose="02000506040000020004" pitchFamily="50" charset="0"/>
          </a:endParaRPr>
        </a:p>
      </dsp:txBody>
      <dsp:txXfrm>
        <a:off x="4082693" y="4105994"/>
        <a:ext cx="2833836" cy="1416918"/>
      </dsp:txXfrm>
    </dsp:sp>
    <dsp:sp modelId="{B9CD52F2-BF79-4F8B-B2F8-16D5CC041BCD}">
      <dsp:nvSpPr>
        <dsp:cNvPr id="0" name=""/>
        <dsp:cNvSpPr/>
      </dsp:nvSpPr>
      <dsp:spPr>
        <a:xfrm>
          <a:off x="653751" y="6118018"/>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bg2">
                  <a:lumMod val="10000"/>
                </a:schemeClr>
              </a:solidFill>
              <a:latin typeface="Obvia" panose="02000506040000020004" pitchFamily="50" charset="0"/>
            </a:rPr>
            <a:t>Excise</a:t>
          </a:r>
          <a:br>
            <a:rPr lang="en-GB" sz="2400" kern="1200" dirty="0">
              <a:solidFill>
                <a:schemeClr val="bg2">
                  <a:lumMod val="10000"/>
                </a:schemeClr>
              </a:solidFill>
              <a:latin typeface="Obvia" panose="02000506040000020004" pitchFamily="50" charset="0"/>
            </a:rPr>
          </a:br>
          <a:r>
            <a:rPr lang="en-GB" sz="2400" kern="1200" dirty="0">
              <a:solidFill>
                <a:schemeClr val="bg2">
                  <a:lumMod val="10000"/>
                </a:schemeClr>
              </a:solidFill>
              <a:latin typeface="Obvia" panose="02000506040000020004" pitchFamily="50" charset="0"/>
            </a:rPr>
            <a:t> (11.5%)</a:t>
          </a:r>
          <a:endParaRPr lang="en-001" sz="2400" kern="1200" dirty="0">
            <a:solidFill>
              <a:schemeClr val="bg2">
                <a:lumMod val="10000"/>
              </a:schemeClr>
            </a:solidFill>
            <a:latin typeface="Obvia" panose="02000506040000020004" pitchFamily="50" charset="0"/>
          </a:endParaRPr>
        </a:p>
      </dsp:txBody>
      <dsp:txXfrm>
        <a:off x="653751" y="6118018"/>
        <a:ext cx="2833836" cy="1416918"/>
      </dsp:txXfrm>
    </dsp:sp>
    <dsp:sp modelId="{259B1873-7C03-4768-9C7F-8B188D752172}">
      <dsp:nvSpPr>
        <dsp:cNvPr id="0" name=""/>
        <dsp:cNvSpPr/>
      </dsp:nvSpPr>
      <dsp:spPr>
        <a:xfrm>
          <a:off x="4082693" y="6118018"/>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bg2">
                  <a:lumMod val="10000"/>
                </a:schemeClr>
              </a:solidFill>
              <a:latin typeface="Obvia" panose="02000506040000020004" pitchFamily="50" charset="0"/>
            </a:rPr>
            <a:t>Profiit Tax</a:t>
          </a:r>
          <a:br>
            <a:rPr lang="en-GB" sz="2400" kern="1200">
              <a:solidFill>
                <a:schemeClr val="bg2">
                  <a:lumMod val="10000"/>
                </a:schemeClr>
              </a:solidFill>
              <a:latin typeface="Obvia" panose="02000506040000020004" pitchFamily="50" charset="0"/>
            </a:rPr>
          </a:br>
          <a:r>
            <a:rPr lang="en-GB" sz="2400" kern="1200">
              <a:solidFill>
                <a:schemeClr val="bg2">
                  <a:lumMod val="10000"/>
                </a:schemeClr>
              </a:solidFill>
              <a:latin typeface="Obvia" panose="02000506040000020004" pitchFamily="50" charset="0"/>
            </a:rPr>
            <a:t>(10.2%)</a:t>
          </a:r>
          <a:endParaRPr lang="en-001" sz="2400" kern="1200">
            <a:solidFill>
              <a:schemeClr val="bg2">
                <a:lumMod val="10000"/>
              </a:schemeClr>
            </a:solidFill>
            <a:latin typeface="Obvia" panose="02000506040000020004" pitchFamily="50" charset="0"/>
          </a:endParaRPr>
        </a:p>
      </dsp:txBody>
      <dsp:txXfrm>
        <a:off x="4082693" y="6118018"/>
        <a:ext cx="2833836" cy="1416918"/>
      </dsp:txXfrm>
    </dsp:sp>
    <dsp:sp modelId="{4D983420-EA61-46E7-A72D-223EB8FA6927}">
      <dsp:nvSpPr>
        <dsp:cNvPr id="0" name=""/>
        <dsp:cNvSpPr/>
      </dsp:nvSpPr>
      <dsp:spPr>
        <a:xfrm>
          <a:off x="629153" y="8056220"/>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bg2">
                  <a:lumMod val="10000"/>
                </a:schemeClr>
              </a:solidFill>
              <a:latin typeface="Obvia" panose="02000506040000020004" pitchFamily="50" charset="0"/>
            </a:rPr>
            <a:t>Property</a:t>
          </a:r>
          <a:br>
            <a:rPr lang="en-GB" sz="2400" kern="1200">
              <a:solidFill>
                <a:schemeClr val="bg2">
                  <a:lumMod val="10000"/>
                </a:schemeClr>
              </a:solidFill>
              <a:latin typeface="Obvia" panose="02000506040000020004" pitchFamily="50" charset="0"/>
            </a:rPr>
          </a:br>
          <a:r>
            <a:rPr lang="en-GB" sz="2400" kern="1200">
              <a:solidFill>
                <a:schemeClr val="bg2">
                  <a:lumMod val="10000"/>
                </a:schemeClr>
              </a:solidFill>
              <a:latin typeface="Obvia" panose="02000506040000020004" pitchFamily="50" charset="0"/>
            </a:rPr>
            <a:t>(3.3%)</a:t>
          </a:r>
          <a:endParaRPr lang="en-001" sz="2400" kern="1200">
            <a:solidFill>
              <a:schemeClr val="bg2">
                <a:lumMod val="10000"/>
              </a:schemeClr>
            </a:solidFill>
            <a:latin typeface="Obvia" panose="02000506040000020004" pitchFamily="50" charset="0"/>
          </a:endParaRPr>
        </a:p>
      </dsp:txBody>
      <dsp:txXfrm>
        <a:off x="629153" y="8056220"/>
        <a:ext cx="2833836" cy="1416918"/>
      </dsp:txXfrm>
    </dsp:sp>
    <dsp:sp modelId="{5C17497D-D962-4A70-922D-A50C1B23C501}">
      <dsp:nvSpPr>
        <dsp:cNvPr id="0" name=""/>
        <dsp:cNvSpPr/>
      </dsp:nvSpPr>
      <dsp:spPr>
        <a:xfrm>
          <a:off x="4058095" y="8056220"/>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bg2">
                  <a:lumMod val="10000"/>
                </a:schemeClr>
              </a:solidFill>
              <a:latin typeface="Obvia" panose="02000506040000020004" pitchFamily="50" charset="0"/>
            </a:rPr>
            <a:t>Custom Tax</a:t>
          </a:r>
          <a:br>
            <a:rPr lang="en-GB" sz="2400" kern="1200">
              <a:solidFill>
                <a:schemeClr val="bg2">
                  <a:lumMod val="10000"/>
                </a:schemeClr>
              </a:solidFill>
              <a:latin typeface="Obvia" panose="02000506040000020004" pitchFamily="50" charset="0"/>
            </a:rPr>
          </a:br>
          <a:r>
            <a:rPr lang="en-GB" sz="2400" kern="1200">
              <a:solidFill>
                <a:schemeClr val="bg2">
                  <a:lumMod val="10000"/>
                </a:schemeClr>
              </a:solidFill>
              <a:latin typeface="Obvia" panose="02000506040000020004" pitchFamily="50" charset="0"/>
            </a:rPr>
            <a:t>(0.8%)</a:t>
          </a:r>
          <a:endParaRPr lang="en-001" sz="2400" kern="1200">
            <a:solidFill>
              <a:schemeClr val="bg2">
                <a:lumMod val="10000"/>
              </a:schemeClr>
            </a:solidFill>
            <a:latin typeface="Obvia" panose="02000506040000020004" pitchFamily="50" charset="0"/>
          </a:endParaRPr>
        </a:p>
      </dsp:txBody>
      <dsp:txXfrm>
        <a:off x="4058095" y="8056220"/>
        <a:ext cx="2833836" cy="1416918"/>
      </dsp:txXfrm>
    </dsp:sp>
    <dsp:sp modelId="{0C002EAA-EE04-44B1-B8E7-183F873565C5}">
      <dsp:nvSpPr>
        <dsp:cNvPr id="0" name=""/>
        <dsp:cNvSpPr/>
      </dsp:nvSpPr>
      <dsp:spPr>
        <a:xfrm>
          <a:off x="5797164" y="2093970"/>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bg2">
                  <a:lumMod val="10000"/>
                </a:schemeClr>
              </a:solidFill>
              <a:latin typeface="Obvia" panose="02000506040000020004" pitchFamily="50" charset="0"/>
            </a:rPr>
            <a:t>Social Contributions</a:t>
          </a:r>
          <a:br>
            <a:rPr lang="en-GB" sz="2400" kern="1200" dirty="0">
              <a:solidFill>
                <a:schemeClr val="bg2">
                  <a:lumMod val="10000"/>
                </a:schemeClr>
              </a:solidFill>
              <a:latin typeface="Obvia" panose="02000506040000020004" pitchFamily="50" charset="0"/>
            </a:rPr>
          </a:br>
          <a:r>
            <a:rPr lang="en-GB" sz="2400" kern="1200" dirty="0">
              <a:solidFill>
                <a:schemeClr val="bg2">
                  <a:lumMod val="10000"/>
                </a:schemeClr>
              </a:solidFill>
              <a:latin typeface="Obvia" panose="02000506040000020004" pitchFamily="50" charset="0"/>
            </a:rPr>
            <a:t>(-) </a:t>
          </a:r>
          <a:endParaRPr lang="en-001" sz="2400" kern="1200" dirty="0">
            <a:solidFill>
              <a:schemeClr val="bg2">
                <a:lumMod val="10000"/>
              </a:schemeClr>
            </a:solidFill>
            <a:latin typeface="Obvia" panose="02000506040000020004" pitchFamily="50" charset="0"/>
          </a:endParaRPr>
        </a:p>
      </dsp:txBody>
      <dsp:txXfrm>
        <a:off x="5797164" y="2093970"/>
        <a:ext cx="2833836" cy="1416918"/>
      </dsp:txXfrm>
    </dsp:sp>
    <dsp:sp modelId="{EE311455-272D-4EE4-955A-455E987CDD3D}">
      <dsp:nvSpPr>
        <dsp:cNvPr id="0" name=""/>
        <dsp:cNvSpPr/>
      </dsp:nvSpPr>
      <dsp:spPr>
        <a:xfrm>
          <a:off x="9226106" y="2093970"/>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a:solidFill>
                <a:schemeClr val="bg2">
                  <a:lumMod val="10000"/>
                </a:schemeClr>
              </a:solidFill>
              <a:latin typeface="Obvia" panose="02000506040000020004" pitchFamily="50" charset="0"/>
            </a:rPr>
            <a:t>Grants</a:t>
          </a:r>
          <a:br>
            <a:rPr lang="en-GB" sz="2400" kern="1200">
              <a:solidFill>
                <a:schemeClr val="bg2">
                  <a:lumMod val="10000"/>
                </a:schemeClr>
              </a:solidFill>
              <a:latin typeface="Obvia" panose="02000506040000020004" pitchFamily="50" charset="0"/>
            </a:rPr>
          </a:br>
          <a:r>
            <a:rPr lang="en-GB" sz="2400" kern="1200">
              <a:solidFill>
                <a:schemeClr val="bg2">
                  <a:lumMod val="10000"/>
                </a:schemeClr>
              </a:solidFill>
              <a:latin typeface="Obvia" panose="02000506040000020004" pitchFamily="50" charset="0"/>
            </a:rPr>
            <a:t>(0.9%)</a:t>
          </a:r>
          <a:endParaRPr lang="en-001" sz="2400" kern="1200">
            <a:solidFill>
              <a:schemeClr val="bg2">
                <a:lumMod val="10000"/>
              </a:schemeClr>
            </a:solidFill>
            <a:latin typeface="Obvia" panose="02000506040000020004" pitchFamily="50" charset="0"/>
          </a:endParaRPr>
        </a:p>
      </dsp:txBody>
      <dsp:txXfrm>
        <a:off x="9226106" y="2093970"/>
        <a:ext cx="2833836" cy="1416918"/>
      </dsp:txXfrm>
    </dsp:sp>
    <dsp:sp modelId="{2793A781-4E83-424D-807F-C59B6E4C7004}">
      <dsp:nvSpPr>
        <dsp:cNvPr id="0" name=""/>
        <dsp:cNvSpPr/>
      </dsp:nvSpPr>
      <dsp:spPr>
        <a:xfrm>
          <a:off x="12655047" y="2093970"/>
          <a:ext cx="2833836" cy="1416918"/>
        </a:xfrm>
        <a:prstGeom prst="rect">
          <a:avLst/>
        </a:prstGeom>
        <a:noFill/>
        <a:ln w="60325" cap="flat" cmpd="sng" algn="ctr">
          <a:solidFill>
            <a:schemeClr val="bg2">
              <a:lumMod val="1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GB" sz="2400" kern="1200" dirty="0">
              <a:solidFill>
                <a:schemeClr val="bg2">
                  <a:lumMod val="10000"/>
                </a:schemeClr>
              </a:solidFill>
              <a:latin typeface="Obvia" panose="02000506040000020004" pitchFamily="50" charset="0"/>
            </a:rPr>
            <a:t>Other Revenues</a:t>
          </a:r>
          <a:br>
            <a:rPr lang="en-GB" sz="2400" kern="1200" dirty="0">
              <a:solidFill>
                <a:schemeClr val="bg2">
                  <a:lumMod val="10000"/>
                </a:schemeClr>
              </a:solidFill>
              <a:latin typeface="Obvia" panose="02000506040000020004" pitchFamily="50" charset="0"/>
            </a:rPr>
          </a:br>
          <a:r>
            <a:rPr lang="en-GB" sz="2400" kern="1200" dirty="0">
              <a:solidFill>
                <a:schemeClr val="bg2">
                  <a:lumMod val="10000"/>
                </a:schemeClr>
              </a:solidFill>
              <a:latin typeface="Obvia" panose="02000506040000020004" pitchFamily="50" charset="0"/>
            </a:rPr>
            <a:t>(9.1%)</a:t>
          </a:r>
          <a:endParaRPr lang="en-001" sz="2400" kern="1200" dirty="0">
            <a:solidFill>
              <a:schemeClr val="bg2">
                <a:lumMod val="10000"/>
              </a:schemeClr>
            </a:solidFill>
            <a:latin typeface="Obvia" panose="02000506040000020004" pitchFamily="50" charset="0"/>
          </a:endParaRPr>
        </a:p>
      </dsp:txBody>
      <dsp:txXfrm>
        <a:off x="12655047" y="2093970"/>
        <a:ext cx="2833836" cy="14169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D7E669-010F-4339-B355-D7CD57F04EAC}">
      <dsp:nvSpPr>
        <dsp:cNvPr id="0" name=""/>
        <dsp:cNvSpPr/>
      </dsp:nvSpPr>
      <dsp:spPr>
        <a:xfrm>
          <a:off x="2960156" y="1207378"/>
          <a:ext cx="1458162" cy="506139"/>
        </a:xfrm>
        <a:custGeom>
          <a:avLst/>
          <a:gdLst/>
          <a:ahLst/>
          <a:cxnLst/>
          <a:rect l="0" t="0" r="0" b="0"/>
          <a:pathLst>
            <a:path>
              <a:moveTo>
                <a:pt x="0" y="0"/>
              </a:moveTo>
              <a:lnTo>
                <a:pt x="0" y="253069"/>
              </a:lnTo>
              <a:lnTo>
                <a:pt x="1458162" y="253069"/>
              </a:lnTo>
              <a:lnTo>
                <a:pt x="1458162" y="506139"/>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612268EC-AC5A-42CE-8A9D-C1A38386E7C0}">
      <dsp:nvSpPr>
        <dsp:cNvPr id="0" name=""/>
        <dsp:cNvSpPr/>
      </dsp:nvSpPr>
      <dsp:spPr>
        <a:xfrm>
          <a:off x="537919" y="2918610"/>
          <a:ext cx="324314" cy="3557374"/>
        </a:xfrm>
        <a:custGeom>
          <a:avLst/>
          <a:gdLst/>
          <a:ahLst/>
          <a:cxnLst/>
          <a:rect l="0" t="0" r="0" b="0"/>
          <a:pathLst>
            <a:path>
              <a:moveTo>
                <a:pt x="0" y="0"/>
              </a:moveTo>
              <a:lnTo>
                <a:pt x="0" y="3557374"/>
              </a:lnTo>
              <a:lnTo>
                <a:pt x="324314" y="3557374"/>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E195FBED-AD04-43FB-8928-7FBBFFEAB4E0}">
      <dsp:nvSpPr>
        <dsp:cNvPr id="0" name=""/>
        <dsp:cNvSpPr/>
      </dsp:nvSpPr>
      <dsp:spPr>
        <a:xfrm>
          <a:off x="537919" y="2918610"/>
          <a:ext cx="324314" cy="2214731"/>
        </a:xfrm>
        <a:custGeom>
          <a:avLst/>
          <a:gdLst/>
          <a:ahLst/>
          <a:cxnLst/>
          <a:rect l="0" t="0" r="0" b="0"/>
          <a:pathLst>
            <a:path>
              <a:moveTo>
                <a:pt x="0" y="0"/>
              </a:moveTo>
              <a:lnTo>
                <a:pt x="0" y="2214731"/>
              </a:lnTo>
              <a:lnTo>
                <a:pt x="324314" y="2214731"/>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DAA397D3-96DC-488E-8C7A-50F9A466FC54}">
      <dsp:nvSpPr>
        <dsp:cNvPr id="0" name=""/>
        <dsp:cNvSpPr/>
      </dsp:nvSpPr>
      <dsp:spPr>
        <a:xfrm>
          <a:off x="537919" y="2918610"/>
          <a:ext cx="324314" cy="872077"/>
        </a:xfrm>
        <a:custGeom>
          <a:avLst/>
          <a:gdLst/>
          <a:ahLst/>
          <a:cxnLst/>
          <a:rect l="0" t="0" r="0" b="0"/>
          <a:pathLst>
            <a:path>
              <a:moveTo>
                <a:pt x="0" y="0"/>
              </a:moveTo>
              <a:lnTo>
                <a:pt x="0" y="872077"/>
              </a:lnTo>
              <a:lnTo>
                <a:pt x="324314" y="872077"/>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6367723E-AA88-4346-A6EA-61BB3211BD76}">
      <dsp:nvSpPr>
        <dsp:cNvPr id="0" name=""/>
        <dsp:cNvSpPr/>
      </dsp:nvSpPr>
      <dsp:spPr>
        <a:xfrm>
          <a:off x="1501993" y="1207378"/>
          <a:ext cx="1458162" cy="506139"/>
        </a:xfrm>
        <a:custGeom>
          <a:avLst/>
          <a:gdLst/>
          <a:ahLst/>
          <a:cxnLst/>
          <a:rect l="0" t="0" r="0" b="0"/>
          <a:pathLst>
            <a:path>
              <a:moveTo>
                <a:pt x="1458162" y="0"/>
              </a:moveTo>
              <a:lnTo>
                <a:pt x="1458162" y="253069"/>
              </a:lnTo>
              <a:lnTo>
                <a:pt x="0" y="253069"/>
              </a:lnTo>
              <a:lnTo>
                <a:pt x="0" y="506139"/>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AF4ED22E-5912-4520-B53D-1678E66683D4}">
      <dsp:nvSpPr>
        <dsp:cNvPr id="0" name=""/>
        <dsp:cNvSpPr/>
      </dsp:nvSpPr>
      <dsp:spPr>
        <a:xfrm>
          <a:off x="1755063" y="2285"/>
          <a:ext cx="2410186" cy="1205093"/>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Ministry of Finance</a:t>
          </a:r>
        </a:p>
      </dsp:txBody>
      <dsp:txXfrm>
        <a:off x="1755063" y="2285"/>
        <a:ext cx="2410186" cy="1205093"/>
      </dsp:txXfrm>
    </dsp:sp>
    <dsp:sp modelId="{1BE7C841-25C6-4785-8643-6C3B53DECD6E}">
      <dsp:nvSpPr>
        <dsp:cNvPr id="0" name=""/>
        <dsp:cNvSpPr/>
      </dsp:nvSpPr>
      <dsp:spPr>
        <a:xfrm>
          <a:off x="296900" y="1713517"/>
          <a:ext cx="2410186" cy="1205093"/>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Central Apparatus </a:t>
          </a:r>
        </a:p>
      </dsp:txBody>
      <dsp:txXfrm>
        <a:off x="296900" y="1713517"/>
        <a:ext cx="2410186" cy="1205093"/>
      </dsp:txXfrm>
    </dsp:sp>
    <dsp:sp modelId="{13AE2504-0CF9-473B-98FD-5F2C569BCF10}">
      <dsp:nvSpPr>
        <dsp:cNvPr id="0" name=""/>
        <dsp:cNvSpPr/>
      </dsp:nvSpPr>
      <dsp:spPr>
        <a:xfrm>
          <a:off x="862234" y="3188141"/>
          <a:ext cx="2410186" cy="1205093"/>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Budget Unit</a:t>
          </a:r>
        </a:p>
      </dsp:txBody>
      <dsp:txXfrm>
        <a:off x="862234" y="3188141"/>
        <a:ext cx="2410186" cy="1205093"/>
      </dsp:txXfrm>
    </dsp:sp>
    <dsp:sp modelId="{904C32DB-7236-4955-ACB2-83B0ED37C477}">
      <dsp:nvSpPr>
        <dsp:cNvPr id="0" name=""/>
        <dsp:cNvSpPr/>
      </dsp:nvSpPr>
      <dsp:spPr>
        <a:xfrm>
          <a:off x="862234" y="4530795"/>
          <a:ext cx="2410186" cy="1205093"/>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International Unit</a:t>
          </a:r>
        </a:p>
      </dsp:txBody>
      <dsp:txXfrm>
        <a:off x="862234" y="4530795"/>
        <a:ext cx="2410186" cy="1205093"/>
      </dsp:txXfrm>
    </dsp:sp>
    <dsp:sp modelId="{B65EA426-8EEE-4466-B7C5-E73DAC3FBC66}">
      <dsp:nvSpPr>
        <dsp:cNvPr id="0" name=""/>
        <dsp:cNvSpPr/>
      </dsp:nvSpPr>
      <dsp:spPr>
        <a:xfrm>
          <a:off x="862234" y="5873438"/>
          <a:ext cx="2410186" cy="1205093"/>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Policy</a:t>
          </a:r>
          <a:r>
            <a:rPr lang="en-US" sz="2800" kern="1200" dirty="0">
              <a:latin typeface="Obvia" panose="02000506040000020004" pitchFamily="50" charset="0"/>
            </a:rPr>
            <a:t> </a:t>
          </a:r>
          <a:r>
            <a:rPr lang="en-US" sz="2800" kern="1200" dirty="0">
              <a:solidFill>
                <a:schemeClr val="bg2">
                  <a:lumMod val="10000"/>
                </a:schemeClr>
              </a:solidFill>
              <a:latin typeface="Obvia" panose="02000506040000020004" pitchFamily="50" charset="0"/>
            </a:rPr>
            <a:t>Unit</a:t>
          </a:r>
        </a:p>
      </dsp:txBody>
      <dsp:txXfrm>
        <a:off x="862234" y="5873438"/>
        <a:ext cx="2410186" cy="1205093"/>
      </dsp:txXfrm>
    </dsp:sp>
    <dsp:sp modelId="{08BC0A23-688E-4C8E-B565-BE4F2B77C98E}">
      <dsp:nvSpPr>
        <dsp:cNvPr id="0" name=""/>
        <dsp:cNvSpPr/>
      </dsp:nvSpPr>
      <dsp:spPr>
        <a:xfrm>
          <a:off x="3213226" y="1713517"/>
          <a:ext cx="2410186" cy="1205093"/>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Treasury Service</a:t>
          </a:r>
        </a:p>
      </dsp:txBody>
      <dsp:txXfrm>
        <a:off x="3213226" y="1713517"/>
        <a:ext cx="2410186" cy="12050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258F48-278E-405D-B701-1A5BF98288C4}">
      <dsp:nvSpPr>
        <dsp:cNvPr id="0" name=""/>
        <dsp:cNvSpPr/>
      </dsp:nvSpPr>
      <dsp:spPr>
        <a:xfrm>
          <a:off x="1026727" y="1292200"/>
          <a:ext cx="361488" cy="5632302"/>
        </a:xfrm>
        <a:custGeom>
          <a:avLst/>
          <a:gdLst/>
          <a:ahLst/>
          <a:cxnLst/>
          <a:rect l="0" t="0" r="0" b="0"/>
          <a:pathLst>
            <a:path>
              <a:moveTo>
                <a:pt x="0" y="0"/>
              </a:moveTo>
              <a:lnTo>
                <a:pt x="0" y="5632302"/>
              </a:lnTo>
              <a:lnTo>
                <a:pt x="361488" y="5632302"/>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CE9518A4-B76A-43E7-BBA9-E2CDBBC104E5}">
      <dsp:nvSpPr>
        <dsp:cNvPr id="0" name=""/>
        <dsp:cNvSpPr/>
      </dsp:nvSpPr>
      <dsp:spPr>
        <a:xfrm>
          <a:off x="1026727" y="1292200"/>
          <a:ext cx="355736" cy="4428789"/>
        </a:xfrm>
        <a:custGeom>
          <a:avLst/>
          <a:gdLst/>
          <a:ahLst/>
          <a:cxnLst/>
          <a:rect l="0" t="0" r="0" b="0"/>
          <a:pathLst>
            <a:path>
              <a:moveTo>
                <a:pt x="0" y="0"/>
              </a:moveTo>
              <a:lnTo>
                <a:pt x="0" y="4428789"/>
              </a:lnTo>
              <a:lnTo>
                <a:pt x="355736" y="4428789"/>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5518AEE2-E448-496D-B858-5F09EB276375}">
      <dsp:nvSpPr>
        <dsp:cNvPr id="0" name=""/>
        <dsp:cNvSpPr/>
      </dsp:nvSpPr>
      <dsp:spPr>
        <a:xfrm>
          <a:off x="1026727" y="1292200"/>
          <a:ext cx="355736" cy="3235123"/>
        </a:xfrm>
        <a:custGeom>
          <a:avLst/>
          <a:gdLst/>
          <a:ahLst/>
          <a:cxnLst/>
          <a:rect l="0" t="0" r="0" b="0"/>
          <a:pathLst>
            <a:path>
              <a:moveTo>
                <a:pt x="0" y="0"/>
              </a:moveTo>
              <a:lnTo>
                <a:pt x="0" y="3235123"/>
              </a:lnTo>
              <a:lnTo>
                <a:pt x="355736" y="3235123"/>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A481531E-A357-4489-B696-B8DFE9E3D283}">
      <dsp:nvSpPr>
        <dsp:cNvPr id="0" name=""/>
        <dsp:cNvSpPr/>
      </dsp:nvSpPr>
      <dsp:spPr>
        <a:xfrm>
          <a:off x="1026727" y="1292200"/>
          <a:ext cx="341508" cy="2041466"/>
        </a:xfrm>
        <a:custGeom>
          <a:avLst/>
          <a:gdLst/>
          <a:ahLst/>
          <a:cxnLst/>
          <a:rect l="0" t="0" r="0" b="0"/>
          <a:pathLst>
            <a:path>
              <a:moveTo>
                <a:pt x="0" y="0"/>
              </a:moveTo>
              <a:lnTo>
                <a:pt x="0" y="2041466"/>
              </a:lnTo>
              <a:lnTo>
                <a:pt x="341508" y="2041466"/>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38855A19-B92C-4C8E-9D9E-473150F3F600}">
      <dsp:nvSpPr>
        <dsp:cNvPr id="0" name=""/>
        <dsp:cNvSpPr/>
      </dsp:nvSpPr>
      <dsp:spPr>
        <a:xfrm>
          <a:off x="1026727" y="1292200"/>
          <a:ext cx="370916" cy="876141"/>
        </a:xfrm>
        <a:custGeom>
          <a:avLst/>
          <a:gdLst/>
          <a:ahLst/>
          <a:cxnLst/>
          <a:rect l="0" t="0" r="0" b="0"/>
          <a:pathLst>
            <a:path>
              <a:moveTo>
                <a:pt x="0" y="0"/>
              </a:moveTo>
              <a:lnTo>
                <a:pt x="0" y="876141"/>
              </a:lnTo>
              <a:lnTo>
                <a:pt x="370916" y="876141"/>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AF4ED22E-5912-4520-B53D-1678E66683D4}">
      <dsp:nvSpPr>
        <dsp:cNvPr id="0" name=""/>
        <dsp:cNvSpPr/>
      </dsp:nvSpPr>
      <dsp:spPr>
        <a:xfrm>
          <a:off x="779449" y="873"/>
          <a:ext cx="2472775" cy="1291327"/>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Ministry of Finance</a:t>
          </a:r>
        </a:p>
      </dsp:txBody>
      <dsp:txXfrm>
        <a:off x="779449" y="873"/>
        <a:ext cx="2472775" cy="1291327"/>
      </dsp:txXfrm>
    </dsp:sp>
    <dsp:sp modelId="{1BE7C841-25C6-4785-8643-6C3B53DECD6E}">
      <dsp:nvSpPr>
        <dsp:cNvPr id="0" name=""/>
        <dsp:cNvSpPr/>
      </dsp:nvSpPr>
      <dsp:spPr>
        <a:xfrm>
          <a:off x="1397643" y="1692178"/>
          <a:ext cx="2487460" cy="952327"/>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Central Apparatus </a:t>
          </a:r>
        </a:p>
      </dsp:txBody>
      <dsp:txXfrm>
        <a:off x="1397643" y="1692178"/>
        <a:ext cx="2487460" cy="952327"/>
      </dsp:txXfrm>
    </dsp:sp>
    <dsp:sp modelId="{13AE2504-0CF9-473B-98FD-5F2C569BCF10}">
      <dsp:nvSpPr>
        <dsp:cNvPr id="0" name=""/>
        <dsp:cNvSpPr/>
      </dsp:nvSpPr>
      <dsp:spPr>
        <a:xfrm>
          <a:off x="1368235" y="2857503"/>
          <a:ext cx="2487460" cy="952327"/>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Treasury</a:t>
          </a:r>
        </a:p>
      </dsp:txBody>
      <dsp:txXfrm>
        <a:off x="1368235" y="2857503"/>
        <a:ext cx="2487460" cy="952327"/>
      </dsp:txXfrm>
    </dsp:sp>
    <dsp:sp modelId="{1BC7F3C3-76BA-45F3-966D-E38D4630D17A}">
      <dsp:nvSpPr>
        <dsp:cNvPr id="0" name=""/>
        <dsp:cNvSpPr/>
      </dsp:nvSpPr>
      <dsp:spPr>
        <a:xfrm>
          <a:off x="1382463" y="4051160"/>
          <a:ext cx="2487460" cy="952327"/>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Tax</a:t>
          </a:r>
        </a:p>
      </dsp:txBody>
      <dsp:txXfrm>
        <a:off x="1382463" y="4051160"/>
        <a:ext cx="2487460" cy="952327"/>
      </dsp:txXfrm>
    </dsp:sp>
    <dsp:sp modelId="{F85C3A78-50E5-4DFC-B79A-1EC90F2B5B4E}">
      <dsp:nvSpPr>
        <dsp:cNvPr id="0" name=""/>
        <dsp:cNvSpPr/>
      </dsp:nvSpPr>
      <dsp:spPr>
        <a:xfrm>
          <a:off x="1382463" y="5244826"/>
          <a:ext cx="2487460" cy="952327"/>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Customs</a:t>
          </a:r>
        </a:p>
      </dsp:txBody>
      <dsp:txXfrm>
        <a:off x="1382463" y="5244826"/>
        <a:ext cx="2487460" cy="952327"/>
      </dsp:txXfrm>
    </dsp:sp>
    <dsp:sp modelId="{8FD78E28-6569-417B-9543-B062E0AB14A5}">
      <dsp:nvSpPr>
        <dsp:cNvPr id="0" name=""/>
        <dsp:cNvSpPr/>
      </dsp:nvSpPr>
      <dsp:spPr>
        <a:xfrm>
          <a:off x="1388215" y="6448339"/>
          <a:ext cx="2487460" cy="952327"/>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Financial Police</a:t>
          </a:r>
        </a:p>
      </dsp:txBody>
      <dsp:txXfrm>
        <a:off x="1388215" y="6448339"/>
        <a:ext cx="2487460" cy="9523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2C94F2-0B3B-4B44-B9F7-112383486E26}">
      <dsp:nvSpPr>
        <dsp:cNvPr id="0" name=""/>
        <dsp:cNvSpPr/>
      </dsp:nvSpPr>
      <dsp:spPr>
        <a:xfrm>
          <a:off x="1339631" y="4916485"/>
          <a:ext cx="393167" cy="4181917"/>
        </a:xfrm>
        <a:custGeom>
          <a:avLst/>
          <a:gdLst/>
          <a:ahLst/>
          <a:cxnLst/>
          <a:rect l="0" t="0" r="0" b="0"/>
          <a:pathLst>
            <a:path>
              <a:moveTo>
                <a:pt x="0" y="0"/>
              </a:moveTo>
              <a:lnTo>
                <a:pt x="0" y="4181917"/>
              </a:lnTo>
              <a:lnTo>
                <a:pt x="393167" y="4181917"/>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110810D4-B758-455E-801E-D9F05199DE0A}">
      <dsp:nvSpPr>
        <dsp:cNvPr id="0" name=""/>
        <dsp:cNvSpPr/>
      </dsp:nvSpPr>
      <dsp:spPr>
        <a:xfrm>
          <a:off x="1339631" y="4916485"/>
          <a:ext cx="393167" cy="3006966"/>
        </a:xfrm>
        <a:custGeom>
          <a:avLst/>
          <a:gdLst/>
          <a:ahLst/>
          <a:cxnLst/>
          <a:rect l="0" t="0" r="0" b="0"/>
          <a:pathLst>
            <a:path>
              <a:moveTo>
                <a:pt x="0" y="0"/>
              </a:moveTo>
              <a:lnTo>
                <a:pt x="0" y="3006966"/>
              </a:lnTo>
              <a:lnTo>
                <a:pt x="393167" y="3006966"/>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CE258F48-278E-405D-B701-1A5BF98288C4}">
      <dsp:nvSpPr>
        <dsp:cNvPr id="0" name=""/>
        <dsp:cNvSpPr/>
      </dsp:nvSpPr>
      <dsp:spPr>
        <a:xfrm>
          <a:off x="1339631" y="4916485"/>
          <a:ext cx="383909" cy="1886337"/>
        </a:xfrm>
        <a:custGeom>
          <a:avLst/>
          <a:gdLst/>
          <a:ahLst/>
          <a:cxnLst/>
          <a:rect l="0" t="0" r="0" b="0"/>
          <a:pathLst>
            <a:path>
              <a:moveTo>
                <a:pt x="0" y="0"/>
              </a:moveTo>
              <a:lnTo>
                <a:pt x="0" y="1886337"/>
              </a:lnTo>
              <a:lnTo>
                <a:pt x="383909" y="1886337"/>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CE9518A4-B76A-43E7-BBA9-E2CDBBC104E5}">
      <dsp:nvSpPr>
        <dsp:cNvPr id="0" name=""/>
        <dsp:cNvSpPr/>
      </dsp:nvSpPr>
      <dsp:spPr>
        <a:xfrm>
          <a:off x="1339631" y="4916485"/>
          <a:ext cx="378261" cy="753532"/>
        </a:xfrm>
        <a:custGeom>
          <a:avLst/>
          <a:gdLst/>
          <a:ahLst/>
          <a:cxnLst/>
          <a:rect l="0" t="0" r="0" b="0"/>
          <a:pathLst>
            <a:path>
              <a:moveTo>
                <a:pt x="0" y="0"/>
              </a:moveTo>
              <a:lnTo>
                <a:pt x="0" y="753532"/>
              </a:lnTo>
              <a:lnTo>
                <a:pt x="378261" y="753532"/>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5518AEE2-E448-496D-B858-5F09EB276375}">
      <dsp:nvSpPr>
        <dsp:cNvPr id="0" name=""/>
        <dsp:cNvSpPr/>
      </dsp:nvSpPr>
      <dsp:spPr>
        <a:xfrm>
          <a:off x="739514" y="1272196"/>
          <a:ext cx="347942" cy="3176721"/>
        </a:xfrm>
        <a:custGeom>
          <a:avLst/>
          <a:gdLst/>
          <a:ahLst/>
          <a:cxnLst/>
          <a:rect l="0" t="0" r="0" b="0"/>
          <a:pathLst>
            <a:path>
              <a:moveTo>
                <a:pt x="0" y="0"/>
              </a:moveTo>
              <a:lnTo>
                <a:pt x="0" y="3176721"/>
              </a:lnTo>
              <a:lnTo>
                <a:pt x="347942" y="3176721"/>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A481531E-A357-4489-B696-B8DFE9E3D283}">
      <dsp:nvSpPr>
        <dsp:cNvPr id="0" name=""/>
        <dsp:cNvSpPr/>
      </dsp:nvSpPr>
      <dsp:spPr>
        <a:xfrm>
          <a:off x="739514" y="1272196"/>
          <a:ext cx="333971" cy="2004612"/>
        </a:xfrm>
        <a:custGeom>
          <a:avLst/>
          <a:gdLst/>
          <a:ahLst/>
          <a:cxnLst/>
          <a:rect l="0" t="0" r="0" b="0"/>
          <a:pathLst>
            <a:path>
              <a:moveTo>
                <a:pt x="0" y="0"/>
              </a:moveTo>
              <a:lnTo>
                <a:pt x="0" y="2004612"/>
              </a:lnTo>
              <a:lnTo>
                <a:pt x="333971" y="2004612"/>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38855A19-B92C-4C8E-9D9E-473150F3F600}">
      <dsp:nvSpPr>
        <dsp:cNvPr id="0" name=""/>
        <dsp:cNvSpPr/>
      </dsp:nvSpPr>
      <dsp:spPr>
        <a:xfrm>
          <a:off x="739514" y="1272196"/>
          <a:ext cx="362848" cy="860324"/>
        </a:xfrm>
        <a:custGeom>
          <a:avLst/>
          <a:gdLst/>
          <a:ahLst/>
          <a:cxnLst/>
          <a:rect l="0" t="0" r="0" b="0"/>
          <a:pathLst>
            <a:path>
              <a:moveTo>
                <a:pt x="0" y="0"/>
              </a:moveTo>
              <a:lnTo>
                <a:pt x="0" y="860324"/>
              </a:lnTo>
              <a:lnTo>
                <a:pt x="362848" y="860324"/>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AF4ED22E-5912-4520-B53D-1678E66683D4}">
      <dsp:nvSpPr>
        <dsp:cNvPr id="0" name=""/>
        <dsp:cNvSpPr/>
      </dsp:nvSpPr>
      <dsp:spPr>
        <a:xfrm>
          <a:off x="497615" y="4180"/>
          <a:ext cx="2418990" cy="1268015"/>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Ministry of Finance</a:t>
          </a:r>
        </a:p>
      </dsp:txBody>
      <dsp:txXfrm>
        <a:off x="497615" y="4180"/>
        <a:ext cx="2418990" cy="1268015"/>
      </dsp:txXfrm>
    </dsp:sp>
    <dsp:sp modelId="{1BE7C841-25C6-4785-8643-6C3B53DECD6E}">
      <dsp:nvSpPr>
        <dsp:cNvPr id="0" name=""/>
        <dsp:cNvSpPr/>
      </dsp:nvSpPr>
      <dsp:spPr>
        <a:xfrm>
          <a:off x="1102362" y="1664953"/>
          <a:ext cx="2521743" cy="935135"/>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Central Apparatus </a:t>
          </a:r>
        </a:p>
      </dsp:txBody>
      <dsp:txXfrm>
        <a:off x="1102362" y="1664953"/>
        <a:ext cx="2521743" cy="935135"/>
      </dsp:txXfrm>
    </dsp:sp>
    <dsp:sp modelId="{13AE2504-0CF9-473B-98FD-5F2C569BCF10}">
      <dsp:nvSpPr>
        <dsp:cNvPr id="0" name=""/>
        <dsp:cNvSpPr/>
      </dsp:nvSpPr>
      <dsp:spPr>
        <a:xfrm>
          <a:off x="1073485" y="2809241"/>
          <a:ext cx="2521743" cy="935135"/>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Treasury</a:t>
          </a:r>
        </a:p>
      </dsp:txBody>
      <dsp:txXfrm>
        <a:off x="1073485" y="2809241"/>
        <a:ext cx="2521743" cy="935135"/>
      </dsp:txXfrm>
    </dsp:sp>
    <dsp:sp modelId="{1BC7F3C3-76BA-45F3-966D-E38D4630D17A}">
      <dsp:nvSpPr>
        <dsp:cNvPr id="0" name=""/>
        <dsp:cNvSpPr/>
      </dsp:nvSpPr>
      <dsp:spPr>
        <a:xfrm>
          <a:off x="1087456" y="3981349"/>
          <a:ext cx="2521743" cy="935135"/>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State Revenue Service</a:t>
          </a:r>
        </a:p>
      </dsp:txBody>
      <dsp:txXfrm>
        <a:off x="1087456" y="3981349"/>
        <a:ext cx="2521743" cy="935135"/>
      </dsp:txXfrm>
    </dsp:sp>
    <dsp:sp modelId="{F85C3A78-50E5-4DFC-B79A-1EC90F2B5B4E}">
      <dsp:nvSpPr>
        <dsp:cNvPr id="0" name=""/>
        <dsp:cNvSpPr/>
      </dsp:nvSpPr>
      <dsp:spPr>
        <a:xfrm>
          <a:off x="1717892" y="5202449"/>
          <a:ext cx="2792951" cy="935135"/>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Service</a:t>
          </a:r>
        </a:p>
      </dsp:txBody>
      <dsp:txXfrm>
        <a:off x="1717892" y="5202449"/>
        <a:ext cx="2792951" cy="935135"/>
      </dsp:txXfrm>
    </dsp:sp>
    <dsp:sp modelId="{8FD78E28-6569-417B-9543-B062E0AB14A5}">
      <dsp:nvSpPr>
        <dsp:cNvPr id="0" name=""/>
        <dsp:cNvSpPr/>
      </dsp:nvSpPr>
      <dsp:spPr>
        <a:xfrm>
          <a:off x="1723540" y="6335254"/>
          <a:ext cx="2792951" cy="935135"/>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Administration/ Collections</a:t>
          </a:r>
        </a:p>
      </dsp:txBody>
      <dsp:txXfrm>
        <a:off x="1723540" y="6335254"/>
        <a:ext cx="2792951" cy="935135"/>
      </dsp:txXfrm>
    </dsp:sp>
    <dsp:sp modelId="{405DC13E-4BEB-41CA-84C7-05276509AA09}">
      <dsp:nvSpPr>
        <dsp:cNvPr id="0" name=""/>
        <dsp:cNvSpPr/>
      </dsp:nvSpPr>
      <dsp:spPr>
        <a:xfrm>
          <a:off x="1732798" y="7455883"/>
          <a:ext cx="2792951" cy="935135"/>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Audit/ Inspection</a:t>
          </a:r>
        </a:p>
      </dsp:txBody>
      <dsp:txXfrm>
        <a:off x="1732798" y="7455883"/>
        <a:ext cx="2792951" cy="935135"/>
      </dsp:txXfrm>
    </dsp:sp>
    <dsp:sp modelId="{36E9057A-6D68-4F33-B462-62980A74AFBD}">
      <dsp:nvSpPr>
        <dsp:cNvPr id="0" name=""/>
        <dsp:cNvSpPr/>
      </dsp:nvSpPr>
      <dsp:spPr>
        <a:xfrm>
          <a:off x="1732798" y="8630834"/>
          <a:ext cx="2792951" cy="935135"/>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Investigation</a:t>
          </a:r>
        </a:p>
      </dsp:txBody>
      <dsp:txXfrm>
        <a:off x="1732798" y="8630834"/>
        <a:ext cx="2792951" cy="9351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979F44-5833-489F-AF7F-BDAC69DDAAEC}">
      <dsp:nvSpPr>
        <dsp:cNvPr id="0" name=""/>
        <dsp:cNvSpPr/>
      </dsp:nvSpPr>
      <dsp:spPr>
        <a:xfrm>
          <a:off x="834065" y="1278434"/>
          <a:ext cx="357583" cy="5524976"/>
        </a:xfrm>
        <a:custGeom>
          <a:avLst/>
          <a:gdLst/>
          <a:ahLst/>
          <a:cxnLst/>
          <a:rect l="0" t="0" r="0" b="0"/>
          <a:pathLst>
            <a:path>
              <a:moveTo>
                <a:pt x="0" y="0"/>
              </a:moveTo>
              <a:lnTo>
                <a:pt x="0" y="5524976"/>
              </a:lnTo>
              <a:lnTo>
                <a:pt x="357583" y="5524976"/>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5518AEE2-E448-496D-B858-5F09EB276375}">
      <dsp:nvSpPr>
        <dsp:cNvPr id="0" name=""/>
        <dsp:cNvSpPr/>
      </dsp:nvSpPr>
      <dsp:spPr>
        <a:xfrm>
          <a:off x="834065" y="1278434"/>
          <a:ext cx="397920" cy="4051621"/>
        </a:xfrm>
        <a:custGeom>
          <a:avLst/>
          <a:gdLst/>
          <a:ahLst/>
          <a:cxnLst/>
          <a:rect l="0" t="0" r="0" b="0"/>
          <a:pathLst>
            <a:path>
              <a:moveTo>
                <a:pt x="0" y="0"/>
              </a:moveTo>
              <a:lnTo>
                <a:pt x="0" y="4051621"/>
              </a:lnTo>
              <a:lnTo>
                <a:pt x="397920" y="4051621"/>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A481531E-A357-4489-B696-B8DFE9E3D283}">
      <dsp:nvSpPr>
        <dsp:cNvPr id="0" name=""/>
        <dsp:cNvSpPr/>
      </dsp:nvSpPr>
      <dsp:spPr>
        <a:xfrm>
          <a:off x="834065" y="1278434"/>
          <a:ext cx="380101" cy="2556703"/>
        </a:xfrm>
        <a:custGeom>
          <a:avLst/>
          <a:gdLst/>
          <a:ahLst/>
          <a:cxnLst/>
          <a:rect l="0" t="0" r="0" b="0"/>
          <a:pathLst>
            <a:path>
              <a:moveTo>
                <a:pt x="0" y="0"/>
              </a:moveTo>
              <a:lnTo>
                <a:pt x="0" y="2556703"/>
              </a:lnTo>
              <a:lnTo>
                <a:pt x="380101" y="2556703"/>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38855A19-B92C-4C8E-9D9E-473150F3F600}">
      <dsp:nvSpPr>
        <dsp:cNvPr id="0" name=""/>
        <dsp:cNvSpPr/>
      </dsp:nvSpPr>
      <dsp:spPr>
        <a:xfrm>
          <a:off x="834065" y="1278434"/>
          <a:ext cx="416931" cy="1097266"/>
        </a:xfrm>
        <a:custGeom>
          <a:avLst/>
          <a:gdLst/>
          <a:ahLst/>
          <a:cxnLst/>
          <a:rect l="0" t="0" r="0" b="0"/>
          <a:pathLst>
            <a:path>
              <a:moveTo>
                <a:pt x="0" y="0"/>
              </a:moveTo>
              <a:lnTo>
                <a:pt x="0" y="1097266"/>
              </a:lnTo>
              <a:lnTo>
                <a:pt x="416931" y="1097266"/>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sp>
    <dsp:sp modelId="{AF4ED22E-5912-4520-B53D-1678E66683D4}">
      <dsp:nvSpPr>
        <dsp:cNvPr id="0" name=""/>
        <dsp:cNvSpPr/>
      </dsp:nvSpPr>
      <dsp:spPr>
        <a:xfrm>
          <a:off x="556111" y="1705"/>
          <a:ext cx="2779543" cy="1276729"/>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Ministry of Finance</a:t>
          </a:r>
        </a:p>
      </dsp:txBody>
      <dsp:txXfrm>
        <a:off x="556111" y="1705"/>
        <a:ext cx="2779543" cy="1276729"/>
      </dsp:txXfrm>
    </dsp:sp>
    <dsp:sp modelId="{1BE7C841-25C6-4785-8643-6C3B53DECD6E}">
      <dsp:nvSpPr>
        <dsp:cNvPr id="0" name=""/>
        <dsp:cNvSpPr/>
      </dsp:nvSpPr>
      <dsp:spPr>
        <a:xfrm>
          <a:off x="1250997" y="1779361"/>
          <a:ext cx="3216255" cy="1192681"/>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Central Apparatus </a:t>
          </a:r>
        </a:p>
      </dsp:txBody>
      <dsp:txXfrm>
        <a:off x="1250997" y="1779361"/>
        <a:ext cx="3216255" cy="1192681"/>
      </dsp:txXfrm>
    </dsp:sp>
    <dsp:sp modelId="{13AE2504-0CF9-473B-98FD-5F2C569BCF10}">
      <dsp:nvSpPr>
        <dsp:cNvPr id="0" name=""/>
        <dsp:cNvSpPr/>
      </dsp:nvSpPr>
      <dsp:spPr>
        <a:xfrm>
          <a:off x="1214167" y="3238797"/>
          <a:ext cx="3216255" cy="1192681"/>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Treasury</a:t>
          </a:r>
        </a:p>
      </dsp:txBody>
      <dsp:txXfrm>
        <a:off x="1214167" y="3238797"/>
        <a:ext cx="3216255" cy="1192681"/>
      </dsp:txXfrm>
    </dsp:sp>
    <dsp:sp modelId="{1BC7F3C3-76BA-45F3-966D-E38D4630D17A}">
      <dsp:nvSpPr>
        <dsp:cNvPr id="0" name=""/>
        <dsp:cNvSpPr/>
      </dsp:nvSpPr>
      <dsp:spPr>
        <a:xfrm>
          <a:off x="1231986" y="4733716"/>
          <a:ext cx="3216255" cy="1192681"/>
        </a:xfrm>
        <a:prstGeom prst="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Financial Investigation</a:t>
          </a:r>
        </a:p>
      </dsp:txBody>
      <dsp:txXfrm>
        <a:off x="1231986" y="4733716"/>
        <a:ext cx="3216255" cy="1192681"/>
      </dsp:txXfrm>
    </dsp:sp>
    <dsp:sp modelId="{0B405299-0255-47C3-A95D-9E7E71FF78D7}">
      <dsp:nvSpPr>
        <dsp:cNvPr id="0" name=""/>
        <dsp:cNvSpPr/>
      </dsp:nvSpPr>
      <dsp:spPr>
        <a:xfrm>
          <a:off x="1191649" y="6207071"/>
          <a:ext cx="3195216" cy="1192681"/>
        </a:xfrm>
        <a:prstGeom prst="roundRect">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Revenue Service </a:t>
          </a:r>
          <a:br>
            <a:rPr lang="en-US" sz="2800" kern="1200" dirty="0">
              <a:solidFill>
                <a:schemeClr val="bg2">
                  <a:lumMod val="10000"/>
                </a:schemeClr>
              </a:solidFill>
              <a:latin typeface="Obvia" panose="02000506040000020004" pitchFamily="50" charset="0"/>
            </a:rPr>
          </a:br>
          <a:r>
            <a:rPr lang="en-US" sz="2800" kern="1200" dirty="0">
              <a:solidFill>
                <a:schemeClr val="bg2">
                  <a:lumMod val="10000"/>
                </a:schemeClr>
              </a:solidFill>
              <a:latin typeface="Obvia" panose="02000506040000020004" pitchFamily="50" charset="0"/>
            </a:rPr>
            <a:t>LEPL</a:t>
          </a:r>
        </a:p>
      </dsp:txBody>
      <dsp:txXfrm>
        <a:off x="1249871" y="6265293"/>
        <a:ext cx="3078772" cy="107623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232DD4-23D2-4D17-BE5F-3CF167A41A48}">
      <dsp:nvSpPr>
        <dsp:cNvPr id="0" name=""/>
        <dsp:cNvSpPr/>
      </dsp:nvSpPr>
      <dsp:spPr>
        <a:xfrm>
          <a:off x="127542" y="1593014"/>
          <a:ext cx="2092047" cy="1046023"/>
        </a:xfrm>
        <a:prstGeom prst="roundRect">
          <a:avLst>
            <a:gd name="adj" fmla="val 10000"/>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Ministry of Tax Revenue</a:t>
          </a:r>
        </a:p>
      </dsp:txBody>
      <dsp:txXfrm>
        <a:off x="158179" y="1623651"/>
        <a:ext cx="2030773" cy="984749"/>
      </dsp:txXfrm>
    </dsp:sp>
    <dsp:sp modelId="{B800BF3F-3EBB-4AC8-9216-CE50F1673D40}">
      <dsp:nvSpPr>
        <dsp:cNvPr id="0" name=""/>
        <dsp:cNvSpPr/>
      </dsp:nvSpPr>
      <dsp:spPr>
        <a:xfrm rot="17644446">
          <a:off x="1703064" y="1296755"/>
          <a:ext cx="1744777" cy="45527"/>
        </a:xfrm>
        <a:custGeom>
          <a:avLst/>
          <a:gdLst/>
          <a:ahLst/>
          <a:cxnLst/>
          <a:rect l="0" t="0" r="0" b="0"/>
          <a:pathLst>
            <a:path>
              <a:moveTo>
                <a:pt x="0" y="22763"/>
              </a:moveTo>
              <a:lnTo>
                <a:pt x="1744777" y="22763"/>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2531833" y="1275899"/>
        <a:ext cx="87238" cy="87238"/>
      </dsp:txXfrm>
    </dsp:sp>
    <dsp:sp modelId="{96D88729-1924-47A5-8EB6-3E7AC232F5C1}">
      <dsp:nvSpPr>
        <dsp:cNvPr id="0" name=""/>
        <dsp:cNvSpPr/>
      </dsp:nvSpPr>
      <dsp:spPr>
        <a:xfrm>
          <a:off x="2931316" y="0"/>
          <a:ext cx="2092047" cy="1046023"/>
        </a:xfrm>
        <a:prstGeom prst="roundRect">
          <a:avLst>
            <a:gd name="adj" fmla="val 10000"/>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Tax Department</a:t>
          </a:r>
        </a:p>
      </dsp:txBody>
      <dsp:txXfrm>
        <a:off x="2961953" y="30637"/>
        <a:ext cx="2030773" cy="984749"/>
      </dsp:txXfrm>
    </dsp:sp>
    <dsp:sp modelId="{CD7082E7-48FE-4E9F-9D9C-25DF7F891B3D}">
      <dsp:nvSpPr>
        <dsp:cNvPr id="0" name=""/>
        <dsp:cNvSpPr/>
      </dsp:nvSpPr>
      <dsp:spPr>
        <a:xfrm rot="21367088">
          <a:off x="2218773" y="2069157"/>
          <a:ext cx="712135" cy="45527"/>
        </a:xfrm>
        <a:custGeom>
          <a:avLst/>
          <a:gdLst/>
          <a:ahLst/>
          <a:cxnLst/>
          <a:rect l="0" t="0" r="0" b="0"/>
          <a:pathLst>
            <a:path>
              <a:moveTo>
                <a:pt x="0" y="22763"/>
              </a:moveTo>
              <a:lnTo>
                <a:pt x="712135" y="22763"/>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57037" y="2074117"/>
        <a:ext cx="35606" cy="35606"/>
      </dsp:txXfrm>
    </dsp:sp>
    <dsp:sp modelId="{3AD2AD03-BBE8-4364-954C-8A382D9432BB}">
      <dsp:nvSpPr>
        <dsp:cNvPr id="0" name=""/>
        <dsp:cNvSpPr/>
      </dsp:nvSpPr>
      <dsp:spPr>
        <a:xfrm>
          <a:off x="2930091" y="1544803"/>
          <a:ext cx="2092047" cy="1046023"/>
        </a:xfrm>
        <a:prstGeom prst="roundRect">
          <a:avLst>
            <a:gd name="adj" fmla="val 10000"/>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Customs Department</a:t>
          </a:r>
        </a:p>
      </dsp:txBody>
      <dsp:txXfrm>
        <a:off x="2960728" y="1575440"/>
        <a:ext cx="2030773" cy="984749"/>
      </dsp:txXfrm>
    </dsp:sp>
    <dsp:sp modelId="{DF82EABB-C2B4-400F-8F95-1276AD7D4176}">
      <dsp:nvSpPr>
        <dsp:cNvPr id="0" name=""/>
        <dsp:cNvSpPr/>
      </dsp:nvSpPr>
      <dsp:spPr>
        <a:xfrm rot="3503751">
          <a:off x="1896943" y="2670621"/>
          <a:ext cx="1355795" cy="45527"/>
        </a:xfrm>
        <a:custGeom>
          <a:avLst/>
          <a:gdLst/>
          <a:ahLst/>
          <a:cxnLst/>
          <a:rect l="0" t="0" r="0" b="0"/>
          <a:pathLst>
            <a:path>
              <a:moveTo>
                <a:pt x="0" y="22763"/>
              </a:moveTo>
              <a:lnTo>
                <a:pt x="1355795" y="22763"/>
              </a:lnTo>
            </a:path>
          </a:pathLst>
        </a:custGeom>
        <a:noFill/>
        <a:ln w="63500" cap="flat" cmpd="sng" algn="ctr">
          <a:solidFill>
            <a:schemeClr val="bg2">
              <a:lumMod val="1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40946" y="2659489"/>
        <a:ext cx="67789" cy="67789"/>
      </dsp:txXfrm>
    </dsp:sp>
    <dsp:sp modelId="{0CFE8468-2578-412C-9B30-804451956D14}">
      <dsp:nvSpPr>
        <dsp:cNvPr id="0" name=""/>
        <dsp:cNvSpPr/>
      </dsp:nvSpPr>
      <dsp:spPr>
        <a:xfrm>
          <a:off x="2930091" y="2747731"/>
          <a:ext cx="2092047" cy="1046023"/>
        </a:xfrm>
        <a:prstGeom prst="roundRect">
          <a:avLst>
            <a:gd name="adj" fmla="val 10000"/>
          </a:avLst>
        </a:prstGeom>
        <a:solidFill>
          <a:srgbClr val="F06245"/>
        </a:solidFill>
        <a:ln>
          <a:solidFill>
            <a:schemeClr val="bg2">
              <a:lumMod val="1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2">
                  <a:lumMod val="10000"/>
                </a:schemeClr>
              </a:solidFill>
              <a:latin typeface="Obvia" panose="02000506040000020004" pitchFamily="50" charset="0"/>
            </a:rPr>
            <a:t>Financial Legion</a:t>
          </a:r>
        </a:p>
      </dsp:txBody>
      <dsp:txXfrm>
        <a:off x="2960728" y="2778368"/>
        <a:ext cx="2030773" cy="98474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D2A473-B468-42F1-912E-666FC5A4287E}">
      <dsp:nvSpPr>
        <dsp:cNvPr id="0" name=""/>
        <dsp:cNvSpPr/>
      </dsp:nvSpPr>
      <dsp:spPr>
        <a:xfrm>
          <a:off x="170300" y="2055"/>
          <a:ext cx="2541483"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Revenue Service</a:t>
          </a:r>
        </a:p>
      </dsp:txBody>
      <dsp:txXfrm>
        <a:off x="207519" y="39274"/>
        <a:ext cx="2467045" cy="1196303"/>
      </dsp:txXfrm>
    </dsp:sp>
    <dsp:sp modelId="{CCA1D411-0E90-4208-AF5C-ABEA98C67BC4}">
      <dsp:nvSpPr>
        <dsp:cNvPr id="0" name=""/>
        <dsp:cNvSpPr/>
      </dsp:nvSpPr>
      <dsp:spPr>
        <a:xfrm>
          <a:off x="2711783" y="610206"/>
          <a:ext cx="1189668" cy="54438"/>
        </a:xfrm>
        <a:custGeom>
          <a:avLst/>
          <a:gdLst/>
          <a:ahLst/>
          <a:cxnLst/>
          <a:rect l="0" t="0" r="0" b="0"/>
          <a:pathLst>
            <a:path>
              <a:moveTo>
                <a:pt x="0" y="27219"/>
              </a:moveTo>
              <a:lnTo>
                <a:pt x="1189668" y="27219"/>
              </a:lnTo>
            </a:path>
          </a:pathLst>
        </a:custGeom>
        <a:noFill/>
        <a:ln w="63500" cap="flat" cmpd="sng" algn="ctr">
          <a:solidFill>
            <a:schemeClr val="bg2">
              <a:lumMod val="1000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76876" y="607684"/>
        <a:ext cx="59483" cy="59483"/>
      </dsp:txXfrm>
    </dsp:sp>
    <dsp:sp modelId="{8C827B51-7BC9-4112-8AD6-51EB363B4068}">
      <dsp:nvSpPr>
        <dsp:cNvPr id="0" name=""/>
        <dsp:cNvSpPr/>
      </dsp:nvSpPr>
      <dsp:spPr>
        <a:xfrm>
          <a:off x="3901452" y="2055"/>
          <a:ext cx="2541483"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Local Offices</a:t>
          </a:r>
        </a:p>
      </dsp:txBody>
      <dsp:txXfrm>
        <a:off x="3938671" y="39274"/>
        <a:ext cx="2467045" cy="1196303"/>
      </dsp:txXfrm>
    </dsp:sp>
    <dsp:sp modelId="{3BA744EB-0D0B-4060-8DA1-AB955961E716}">
      <dsp:nvSpPr>
        <dsp:cNvPr id="0" name=""/>
        <dsp:cNvSpPr/>
      </dsp:nvSpPr>
      <dsp:spPr>
        <a:xfrm rot="6590">
          <a:off x="6442934" y="611229"/>
          <a:ext cx="1067297" cy="54438"/>
        </a:xfrm>
        <a:custGeom>
          <a:avLst/>
          <a:gdLst/>
          <a:ahLst/>
          <a:cxnLst/>
          <a:rect l="0" t="0" r="0" b="0"/>
          <a:pathLst>
            <a:path>
              <a:moveTo>
                <a:pt x="0" y="27219"/>
              </a:moveTo>
              <a:lnTo>
                <a:pt x="1067297" y="27219"/>
              </a:lnTo>
            </a:path>
          </a:pathLst>
        </a:custGeom>
        <a:noFill/>
        <a:ln w="63500" cap="flat" cmpd="sng" algn="ctr">
          <a:solidFill>
            <a:schemeClr val="bg2">
              <a:lumMod val="1000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49901" y="611766"/>
        <a:ext cx="53364" cy="53364"/>
      </dsp:txXfrm>
    </dsp:sp>
    <dsp:sp modelId="{0B113302-FDA1-4F2C-BCA7-209CA5C267F3}">
      <dsp:nvSpPr>
        <dsp:cNvPr id="0" name=""/>
        <dsp:cNvSpPr/>
      </dsp:nvSpPr>
      <dsp:spPr>
        <a:xfrm>
          <a:off x="7510231" y="4101"/>
          <a:ext cx="3532814"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Service</a:t>
          </a:r>
        </a:p>
      </dsp:txBody>
      <dsp:txXfrm>
        <a:off x="7547450" y="41320"/>
        <a:ext cx="3458376" cy="1196303"/>
      </dsp:txXfrm>
    </dsp:sp>
    <dsp:sp modelId="{A2F4789D-DE78-400E-A473-F736D03D17E6}">
      <dsp:nvSpPr>
        <dsp:cNvPr id="0" name=""/>
        <dsp:cNvSpPr/>
      </dsp:nvSpPr>
      <dsp:spPr>
        <a:xfrm rot="3233744">
          <a:off x="6070954" y="1341906"/>
          <a:ext cx="1811258" cy="54438"/>
        </a:xfrm>
        <a:custGeom>
          <a:avLst/>
          <a:gdLst/>
          <a:ahLst/>
          <a:cxnLst/>
          <a:rect l="0" t="0" r="0" b="0"/>
          <a:pathLst>
            <a:path>
              <a:moveTo>
                <a:pt x="0" y="27219"/>
              </a:moveTo>
              <a:lnTo>
                <a:pt x="1811258" y="27219"/>
              </a:lnTo>
            </a:path>
          </a:pathLst>
        </a:custGeom>
        <a:noFill/>
        <a:ln w="63500" cap="flat" cmpd="sng" algn="ctr">
          <a:solidFill>
            <a:schemeClr val="bg2">
              <a:lumMod val="1000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6931302" y="1323844"/>
        <a:ext cx="90562" cy="90562"/>
      </dsp:txXfrm>
    </dsp:sp>
    <dsp:sp modelId="{14E5D277-B62E-45A0-830E-A04E732BC32C}">
      <dsp:nvSpPr>
        <dsp:cNvPr id="0" name=""/>
        <dsp:cNvSpPr/>
      </dsp:nvSpPr>
      <dsp:spPr>
        <a:xfrm>
          <a:off x="7510231" y="1465454"/>
          <a:ext cx="3532814"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Administration</a:t>
          </a:r>
        </a:p>
      </dsp:txBody>
      <dsp:txXfrm>
        <a:off x="7547450" y="1502673"/>
        <a:ext cx="3458376" cy="1196303"/>
      </dsp:txXfrm>
    </dsp:sp>
    <dsp:sp modelId="{374B2526-C3A9-45D6-878C-3EB0E043DC9E}">
      <dsp:nvSpPr>
        <dsp:cNvPr id="0" name=""/>
        <dsp:cNvSpPr/>
      </dsp:nvSpPr>
      <dsp:spPr>
        <a:xfrm rot="4197122">
          <a:off x="5419880" y="2072582"/>
          <a:ext cx="3113405" cy="54438"/>
        </a:xfrm>
        <a:custGeom>
          <a:avLst/>
          <a:gdLst/>
          <a:ahLst/>
          <a:cxnLst/>
          <a:rect l="0" t="0" r="0" b="0"/>
          <a:pathLst>
            <a:path>
              <a:moveTo>
                <a:pt x="0" y="27219"/>
              </a:moveTo>
              <a:lnTo>
                <a:pt x="3113405" y="27219"/>
              </a:lnTo>
            </a:path>
          </a:pathLst>
        </a:custGeom>
        <a:noFill/>
        <a:ln w="63500" cap="flat" cmpd="sng" algn="ctr">
          <a:solidFill>
            <a:schemeClr val="bg2">
              <a:lumMod val="1000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6898748" y="2021966"/>
        <a:ext cx="155670" cy="155670"/>
      </dsp:txXfrm>
    </dsp:sp>
    <dsp:sp modelId="{06D3AF90-7B28-47E8-96A3-A247AA385780}">
      <dsp:nvSpPr>
        <dsp:cNvPr id="0" name=""/>
        <dsp:cNvSpPr/>
      </dsp:nvSpPr>
      <dsp:spPr>
        <a:xfrm>
          <a:off x="7510231" y="2926807"/>
          <a:ext cx="3532814"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Audit</a:t>
          </a:r>
        </a:p>
      </dsp:txBody>
      <dsp:txXfrm>
        <a:off x="7547450" y="2964026"/>
        <a:ext cx="3458376" cy="119630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D2A473-B468-42F1-912E-666FC5A4287E}">
      <dsp:nvSpPr>
        <dsp:cNvPr id="0" name=""/>
        <dsp:cNvSpPr/>
      </dsp:nvSpPr>
      <dsp:spPr>
        <a:xfrm>
          <a:off x="0" y="0"/>
          <a:ext cx="2541483"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Revenue Service</a:t>
          </a:r>
        </a:p>
      </dsp:txBody>
      <dsp:txXfrm>
        <a:off x="37219" y="37219"/>
        <a:ext cx="2467045" cy="1196303"/>
      </dsp:txXfrm>
    </dsp:sp>
    <dsp:sp modelId="{CCA1D411-0E90-4208-AF5C-ABEA98C67BC4}">
      <dsp:nvSpPr>
        <dsp:cNvPr id="0" name=""/>
        <dsp:cNvSpPr/>
      </dsp:nvSpPr>
      <dsp:spPr>
        <a:xfrm rot="11588">
          <a:off x="2541479" y="610201"/>
          <a:ext cx="1216712" cy="54438"/>
        </a:xfrm>
        <a:custGeom>
          <a:avLst/>
          <a:gdLst/>
          <a:ahLst/>
          <a:cxnLst/>
          <a:rect l="0" t="0" r="0" b="0"/>
          <a:pathLst>
            <a:path>
              <a:moveTo>
                <a:pt x="0" y="27219"/>
              </a:moveTo>
              <a:lnTo>
                <a:pt x="1216712" y="27219"/>
              </a:lnTo>
            </a:path>
          </a:pathLst>
        </a:custGeom>
        <a:noFill/>
        <a:ln w="63500" cap="flat" cmpd="sng" algn="ctr">
          <a:solidFill>
            <a:schemeClr val="bg2">
              <a:lumMod val="1000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Obvia" panose="02000506040000020004" pitchFamily="50" charset="0"/>
          </a:endParaRPr>
        </a:p>
      </dsp:txBody>
      <dsp:txXfrm>
        <a:off x="3119418" y="607003"/>
        <a:ext cx="60835" cy="60835"/>
      </dsp:txXfrm>
    </dsp:sp>
    <dsp:sp modelId="{8C827B51-7BC9-4112-8AD6-51EB363B4068}">
      <dsp:nvSpPr>
        <dsp:cNvPr id="0" name=""/>
        <dsp:cNvSpPr/>
      </dsp:nvSpPr>
      <dsp:spPr>
        <a:xfrm>
          <a:off x="3758188" y="4101"/>
          <a:ext cx="2862904"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Service</a:t>
          </a:r>
        </a:p>
      </dsp:txBody>
      <dsp:txXfrm>
        <a:off x="3795407" y="41320"/>
        <a:ext cx="2788466" cy="1196303"/>
      </dsp:txXfrm>
    </dsp:sp>
    <dsp:sp modelId="{0D81273E-3308-4494-98C8-D5FD21BAA78D}">
      <dsp:nvSpPr>
        <dsp:cNvPr id="0" name=""/>
        <dsp:cNvSpPr/>
      </dsp:nvSpPr>
      <dsp:spPr>
        <a:xfrm>
          <a:off x="6621093" y="612252"/>
          <a:ext cx="1016593" cy="54438"/>
        </a:xfrm>
        <a:custGeom>
          <a:avLst/>
          <a:gdLst/>
          <a:ahLst/>
          <a:cxnLst/>
          <a:rect l="0" t="0" r="0" b="0"/>
          <a:pathLst>
            <a:path>
              <a:moveTo>
                <a:pt x="0" y="27219"/>
              </a:moveTo>
              <a:lnTo>
                <a:pt x="1016593" y="27219"/>
              </a:lnTo>
            </a:path>
          </a:pathLst>
        </a:custGeom>
        <a:noFill/>
        <a:ln w="63500" cap="flat" cmpd="sng" algn="ctr">
          <a:solidFill>
            <a:schemeClr val="bg2">
              <a:lumMod val="1000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103975" y="614057"/>
        <a:ext cx="50829" cy="50829"/>
      </dsp:txXfrm>
    </dsp:sp>
    <dsp:sp modelId="{EA88826D-0ED3-4161-ADDB-BF3A7EB21880}">
      <dsp:nvSpPr>
        <dsp:cNvPr id="0" name=""/>
        <dsp:cNvSpPr/>
      </dsp:nvSpPr>
      <dsp:spPr>
        <a:xfrm>
          <a:off x="7637686" y="4101"/>
          <a:ext cx="3532814"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Service units in Local Offices</a:t>
          </a:r>
        </a:p>
      </dsp:txBody>
      <dsp:txXfrm>
        <a:off x="7674905" y="41320"/>
        <a:ext cx="3458376" cy="1196303"/>
      </dsp:txXfrm>
    </dsp:sp>
    <dsp:sp modelId="{A2F4789D-DE78-400E-A473-F736D03D17E6}">
      <dsp:nvSpPr>
        <dsp:cNvPr id="0" name=""/>
        <dsp:cNvSpPr/>
      </dsp:nvSpPr>
      <dsp:spPr>
        <a:xfrm rot="3017914">
          <a:off x="2197480" y="1340878"/>
          <a:ext cx="1904711" cy="54438"/>
        </a:xfrm>
        <a:custGeom>
          <a:avLst/>
          <a:gdLst/>
          <a:ahLst/>
          <a:cxnLst/>
          <a:rect l="0" t="0" r="0" b="0"/>
          <a:pathLst>
            <a:path>
              <a:moveTo>
                <a:pt x="0" y="27219"/>
              </a:moveTo>
              <a:lnTo>
                <a:pt x="1904711" y="27219"/>
              </a:lnTo>
            </a:path>
          </a:pathLst>
        </a:custGeom>
        <a:noFill/>
        <a:ln w="63500" cap="flat" cmpd="sng" algn="ctr">
          <a:solidFill>
            <a:schemeClr val="bg2">
              <a:lumMod val="1000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a:off x="3102218" y="1320480"/>
        <a:ext cx="95235" cy="95235"/>
      </dsp:txXfrm>
    </dsp:sp>
    <dsp:sp modelId="{14E5D277-B62E-45A0-830E-A04E732BC32C}">
      <dsp:nvSpPr>
        <dsp:cNvPr id="0" name=""/>
        <dsp:cNvSpPr/>
      </dsp:nvSpPr>
      <dsp:spPr>
        <a:xfrm>
          <a:off x="3758188" y="1465454"/>
          <a:ext cx="2929415"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Administration</a:t>
          </a:r>
        </a:p>
      </dsp:txBody>
      <dsp:txXfrm>
        <a:off x="3795407" y="1502673"/>
        <a:ext cx="2854977" cy="1196303"/>
      </dsp:txXfrm>
    </dsp:sp>
    <dsp:sp modelId="{4DAD464F-3199-4445-9CDC-7CE049555153}">
      <dsp:nvSpPr>
        <dsp:cNvPr id="0" name=""/>
        <dsp:cNvSpPr/>
      </dsp:nvSpPr>
      <dsp:spPr>
        <a:xfrm>
          <a:off x="6687604" y="2073605"/>
          <a:ext cx="1016593" cy="54438"/>
        </a:xfrm>
        <a:custGeom>
          <a:avLst/>
          <a:gdLst/>
          <a:ahLst/>
          <a:cxnLst/>
          <a:rect l="0" t="0" r="0" b="0"/>
          <a:pathLst>
            <a:path>
              <a:moveTo>
                <a:pt x="0" y="27219"/>
              </a:moveTo>
              <a:lnTo>
                <a:pt x="1016593" y="27219"/>
              </a:lnTo>
            </a:path>
          </a:pathLst>
        </a:custGeom>
        <a:noFill/>
        <a:ln w="63500" cap="flat" cmpd="sng" algn="ctr">
          <a:solidFill>
            <a:schemeClr val="bg2">
              <a:lumMod val="1000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170486" y="2075410"/>
        <a:ext cx="50829" cy="50829"/>
      </dsp:txXfrm>
    </dsp:sp>
    <dsp:sp modelId="{ECA87D72-B867-40AE-99EE-A63D68BDA36B}">
      <dsp:nvSpPr>
        <dsp:cNvPr id="0" name=""/>
        <dsp:cNvSpPr/>
      </dsp:nvSpPr>
      <dsp:spPr>
        <a:xfrm>
          <a:off x="7704197" y="1465454"/>
          <a:ext cx="3532814"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Administration units in Local Offices</a:t>
          </a:r>
        </a:p>
      </dsp:txBody>
      <dsp:txXfrm>
        <a:off x="7741416" y="1502673"/>
        <a:ext cx="3458376" cy="1196303"/>
      </dsp:txXfrm>
    </dsp:sp>
    <dsp:sp modelId="{374B2526-C3A9-45D6-878C-3EB0E043DC9E}">
      <dsp:nvSpPr>
        <dsp:cNvPr id="0" name=""/>
        <dsp:cNvSpPr/>
      </dsp:nvSpPr>
      <dsp:spPr>
        <a:xfrm rot="4045609">
          <a:off x="1565019" y="2071554"/>
          <a:ext cx="3169632" cy="54438"/>
        </a:xfrm>
        <a:custGeom>
          <a:avLst/>
          <a:gdLst/>
          <a:ahLst/>
          <a:cxnLst/>
          <a:rect l="0" t="0" r="0" b="0"/>
          <a:pathLst>
            <a:path>
              <a:moveTo>
                <a:pt x="0" y="27219"/>
              </a:moveTo>
              <a:lnTo>
                <a:pt x="3169632" y="27219"/>
              </a:lnTo>
            </a:path>
          </a:pathLst>
        </a:custGeom>
        <a:noFill/>
        <a:ln w="63500" cap="flat" cmpd="sng" algn="ctr">
          <a:solidFill>
            <a:schemeClr val="bg2">
              <a:lumMod val="1000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3070595" y="2019533"/>
        <a:ext cx="158481" cy="158481"/>
      </dsp:txXfrm>
    </dsp:sp>
    <dsp:sp modelId="{06D3AF90-7B28-47E8-96A3-A247AA385780}">
      <dsp:nvSpPr>
        <dsp:cNvPr id="0" name=""/>
        <dsp:cNvSpPr/>
      </dsp:nvSpPr>
      <dsp:spPr>
        <a:xfrm>
          <a:off x="3758188" y="2926807"/>
          <a:ext cx="3018087" cy="1270741"/>
        </a:xfrm>
        <a:prstGeom prst="roundRect">
          <a:avLst>
            <a:gd name="adj" fmla="val 10000"/>
          </a:avLst>
        </a:prstGeom>
        <a:solidFill>
          <a:srgbClr val="F06245"/>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lumMod val="10000"/>
                </a:schemeClr>
              </a:solidFill>
              <a:latin typeface="Obvia" panose="02000506040000020004" pitchFamily="50" charset="0"/>
            </a:rPr>
            <a:t>Audit</a:t>
          </a:r>
        </a:p>
      </dsp:txBody>
      <dsp:txXfrm>
        <a:off x="3795407" y="2964026"/>
        <a:ext cx="2943649" cy="119630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cdr:x>
      <cdr:y>0.50621</cdr:y>
    </cdr:from>
    <cdr:to>
      <cdr:x>0.66901</cdr:x>
      <cdr:y>0.62222</cdr:y>
    </cdr:to>
    <cdr:sp macro="" textlink="">
      <cdr:nvSpPr>
        <cdr:cNvPr id="2" name="TextBox 1">
          <a:extLst xmlns:a="http://schemas.openxmlformats.org/drawingml/2006/main">
            <a:ext uri="{FF2B5EF4-FFF2-40B4-BE49-F238E27FC236}">
              <a16:creationId xmlns:a16="http://schemas.microsoft.com/office/drawing/2014/main" id="{36DE5941-0DDF-7E61-24A9-FF0429CB4718}"/>
            </a:ext>
          </a:extLst>
        </cdr:cNvPr>
        <cdr:cNvSpPr txBox="1"/>
      </cdr:nvSpPr>
      <cdr:spPr>
        <a:xfrm xmlns:a="http://schemas.openxmlformats.org/drawingml/2006/main">
          <a:off x="10057476" y="4207996"/>
          <a:ext cx="3399689" cy="964367"/>
        </a:xfrm>
        <a:prstGeom xmlns:a="http://schemas.openxmlformats.org/drawingml/2006/main" prst="rect">
          <a:avLst/>
        </a:prstGeom>
        <a:noFill xmlns:a="http://schemas.openxmlformats.org/drawingml/2006/main"/>
        <a:ln xmlns:a="http://schemas.openxmlformats.org/drawingml/2006/main" w="12700" cap="flat">
          <a:noFill/>
          <a:miter lim="4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clip" horzOverflow="overflow" vert="horz" wrap="square" lIns="50800" tIns="50800" rIns="50800" bIns="50800" numCol="1" spcCol="38100" rtlCol="0" anchor="ctr">
          <a:spAutoFit/>
        </a:bodyPr>
        <a:lstStyle xmlns:a="http://schemas.openxmlformats.org/drawingml/2006/main"/>
        <a:p xmlns:a="http://schemas.openxmlformats.org/drawingml/2006/main">
          <a:pPr marL="0" marR="0" indent="0" algn="ctr" defTabSz="2438338" rtl="0" fontAlgn="auto" latinLnBrk="0" hangingPunct="0">
            <a:lnSpc>
              <a:spcPct val="100000"/>
            </a:lnSpc>
            <a:spcBef>
              <a:spcPts val="0"/>
            </a:spcBef>
            <a:spcAft>
              <a:spcPts val="0"/>
            </a:spcAft>
            <a:buClrTx/>
            <a:buSzTx/>
            <a:buFontTx/>
            <a:buNone/>
            <a:tabLst/>
          </a:pPr>
          <a:r>
            <a:rPr kumimoji="0" lang="en-GB" sz="2800" b="1" i="0" u="none" strike="noStrike" cap="none" spc="0" normalizeH="0" baseline="0" dirty="0">
              <a:ln>
                <a:noFill/>
              </a:ln>
              <a:solidFill>
                <a:schemeClr val="bg2">
                  <a:lumMod val="10000"/>
                </a:schemeClr>
              </a:solidFill>
              <a:effectLst/>
              <a:uFillTx/>
              <a:latin typeface="Obvia" panose="02000506040000020004" pitchFamily="50" charset="0"/>
              <a:sym typeface="Helvetica Neue"/>
            </a:rPr>
            <a:t>Russo –</a:t>
          </a:r>
          <a:r>
            <a:rPr kumimoji="0" lang="en-GB" sz="2800" b="1" i="0" u="none" strike="noStrike" cap="none" spc="0" normalizeH="0" dirty="0">
              <a:ln>
                <a:noFill/>
              </a:ln>
              <a:solidFill>
                <a:schemeClr val="bg2">
                  <a:lumMod val="10000"/>
                </a:schemeClr>
              </a:solidFill>
              <a:effectLst/>
              <a:uFillTx/>
              <a:latin typeface="Obvia" panose="02000506040000020004" pitchFamily="50" charset="0"/>
              <a:sym typeface="Helvetica Neue"/>
            </a:rPr>
            <a:t> Georgian </a:t>
          </a:r>
          <a:br>
            <a:rPr kumimoji="0" lang="en-GB" sz="2800" b="1" i="0" u="none" strike="noStrike" cap="none" spc="0" normalizeH="0" dirty="0">
              <a:ln>
                <a:noFill/>
              </a:ln>
              <a:solidFill>
                <a:schemeClr val="bg2">
                  <a:lumMod val="10000"/>
                </a:schemeClr>
              </a:solidFill>
              <a:effectLst/>
              <a:uFillTx/>
              <a:latin typeface="Obvia" panose="02000506040000020004" pitchFamily="50" charset="0"/>
              <a:sym typeface="Helvetica Neue"/>
            </a:rPr>
          </a:br>
          <a:r>
            <a:rPr kumimoji="0" lang="en-GB" sz="2800" b="1" i="0" u="none" strike="noStrike" cap="none" spc="0" normalizeH="0" dirty="0">
              <a:ln>
                <a:noFill/>
              </a:ln>
              <a:solidFill>
                <a:schemeClr val="bg2">
                  <a:lumMod val="10000"/>
                </a:schemeClr>
              </a:solidFill>
              <a:effectLst/>
              <a:uFillTx/>
              <a:latin typeface="Obvia" panose="02000506040000020004" pitchFamily="50" charset="0"/>
              <a:sym typeface="Helvetica Neue"/>
            </a:rPr>
            <a:t>War</a:t>
          </a:r>
          <a:endParaRPr kumimoji="0" lang="en-001" sz="2800" b="1"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cdr:txBody>
    </cdr:sp>
  </cdr:relSizeAnchor>
  <cdr:relSizeAnchor xmlns:cdr="http://schemas.openxmlformats.org/drawingml/2006/chartDrawing">
    <cdr:from>
      <cdr:x>0.79897</cdr:x>
      <cdr:y>0.51491</cdr:y>
    </cdr:from>
    <cdr:to>
      <cdr:x>0.94444</cdr:x>
      <cdr:y>0.58649</cdr:y>
    </cdr:to>
    <cdr:sp macro="" textlink="">
      <cdr:nvSpPr>
        <cdr:cNvPr id="3" name="TextBox 2">
          <a:extLst xmlns:a="http://schemas.openxmlformats.org/drawingml/2006/main">
            <a:ext uri="{FF2B5EF4-FFF2-40B4-BE49-F238E27FC236}">
              <a16:creationId xmlns:a16="http://schemas.microsoft.com/office/drawing/2014/main" id="{3D11CF13-AB1F-769B-AD74-25FE63F22AF5}"/>
            </a:ext>
          </a:extLst>
        </cdr:cNvPr>
        <cdr:cNvSpPr txBox="1"/>
      </cdr:nvSpPr>
      <cdr:spPr>
        <a:xfrm xmlns:a="http://schemas.openxmlformats.org/drawingml/2006/main">
          <a:off x="16071273" y="4280307"/>
          <a:ext cx="2926080" cy="595035"/>
        </a:xfrm>
        <a:prstGeom xmlns:a="http://schemas.openxmlformats.org/drawingml/2006/main" prst="rect">
          <a:avLst/>
        </a:prstGeom>
        <a:noFill xmlns:a="http://schemas.openxmlformats.org/drawingml/2006/main"/>
        <a:ln xmlns:a="http://schemas.openxmlformats.org/drawingml/2006/main" w="12700" cap="flat">
          <a:noFill/>
          <a:miter lim="400000"/>
        </a:ln>
        <a:effectLst xmlns:a="http://schemas.openxmlformats.org/drawingml/2006/main"/>
        <a:sp3d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none"/>
      </cdr:style>
      <cdr:txBody>
        <a:bodyPr xmlns:a="http://schemas.openxmlformats.org/drawingml/2006/main" rot="0" spcFirstLastPara="1" vertOverflow="clip" horzOverflow="overflow" vert="horz" wrap="square" lIns="50800" tIns="50800" rIns="50800" bIns="50800" numCol="1" spcCol="38100" rtlCol="0" anchor="ctr">
          <a:spAutoFit/>
        </a:bodyPr>
        <a:lstStyle xmlns:a="http://schemas.openxmlformats.org/drawingml/2006/main"/>
        <a:p xmlns:a="http://schemas.openxmlformats.org/drawingml/2006/main">
          <a:pPr marL="0" marR="0" indent="0" algn="ctr" defTabSz="2438338" rtl="0" fontAlgn="auto" latinLnBrk="0" hangingPunct="0">
            <a:lnSpc>
              <a:spcPct val="100000"/>
            </a:lnSpc>
            <a:spcBef>
              <a:spcPts val="0"/>
            </a:spcBef>
            <a:spcAft>
              <a:spcPts val="0"/>
            </a:spcAft>
            <a:buClrTx/>
            <a:buSzTx/>
            <a:buFontTx/>
            <a:buNone/>
            <a:tabLst/>
          </a:pPr>
          <a:r>
            <a:rPr kumimoji="0" lang="en-GB" sz="3200" b="1" i="0" u="none" strike="noStrike" cap="none" spc="0" normalizeH="0" baseline="0" dirty="0">
              <a:ln>
                <a:noFill/>
              </a:ln>
              <a:solidFill>
                <a:schemeClr val="bg2">
                  <a:lumMod val="10000"/>
                </a:schemeClr>
              </a:solidFill>
              <a:effectLst/>
              <a:uFillTx/>
              <a:latin typeface="Obvia" panose="02000506040000020004" pitchFamily="50" charset="0"/>
              <a:sym typeface="Helvetica Neue"/>
            </a:rPr>
            <a:t>COVID-19</a:t>
          </a:r>
          <a:endParaRPr kumimoji="0" lang="en-001" sz="3200" b="1"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90488" y="744538"/>
            <a:ext cx="6618287" cy="3724275"/>
          </a:xfrm>
          <a:prstGeom prst="rect">
            <a:avLst/>
          </a:prstGeom>
        </p:spPr>
        <p:txBody>
          <a:bodyPr/>
          <a:lstStyle/>
          <a:p>
            <a:endParaRPr/>
          </a:p>
        </p:txBody>
      </p:sp>
      <p:sp>
        <p:nvSpPr>
          <p:cNvPr id="149" name="Shape 149"/>
          <p:cNvSpPr>
            <a:spLocks noGrp="1"/>
          </p:cNvSpPr>
          <p:nvPr>
            <p:ph type="body" sz="quarter" idx="1"/>
          </p:nvPr>
        </p:nvSpPr>
        <p:spPr>
          <a:xfrm>
            <a:off x="906569" y="4716661"/>
            <a:ext cx="4986126" cy="4468416"/>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2447558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64117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981377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9BDA89-1113-01E1-F5B8-4B159B724C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40EEB6-23F5-BDFF-1943-75513583DB37}"/>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9D78D94B-572F-E34A-774A-14CF8A45B845}"/>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41067138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F5D97-6D48-7CEA-0EC2-527967B473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743EB7D-C469-3E8E-D903-E95813A60D3B}"/>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BE738AD4-5FA9-6DF4-7D6B-8666A88C108B}"/>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440057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1619812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013700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7882977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34813214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76642-C5B6-10DC-D6AD-07687C0DF0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F5303-C804-9000-95A8-7CD92BF78E12}"/>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29D681E1-8BF0-FDEE-41AB-DD7A8D03275A}"/>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31981495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ACD26-D593-297E-BE4A-CD2992A903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3E4B52-C75E-A3E4-470D-48D9088FB506}"/>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49BF4E16-5ED1-3023-167B-A99E14195319}"/>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117469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523C84-CB77-EE89-B559-76B40779BE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FCC45DB-6F35-9673-7762-DA03593B903B}"/>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1CBA1BF8-0F7A-9A32-B640-0ED3E2E282B3}"/>
              </a:ext>
            </a:extLst>
          </p:cNvPr>
          <p:cNvSpPr>
            <a:spLocks noGrp="1"/>
          </p:cNvSpPr>
          <p:nvPr>
            <p:ph type="body" idx="1"/>
          </p:nvPr>
        </p:nvSpPr>
        <p:spPr/>
        <p:txBody>
          <a:bodyPr/>
          <a:lstStyle/>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2400" dirty="0">
                <a:latin typeface="Obvia" panose="02000506040000020004" pitchFamily="50" charset="0"/>
                <a:cs typeface="Times New Roman" panose="02020603050405020304" pitchFamily="18" charset="0"/>
              </a:rPr>
              <a:t>Real GDP growth: 7.5%; 5.6% on average (2019-2023)</a:t>
            </a:r>
          </a:p>
          <a:p>
            <a:pPr marL="318" lvl="0" indent="0" algn="l" rtl="0">
              <a:lnSpc>
                <a:spcPct val="80000"/>
              </a:lnSpc>
              <a:spcBef>
                <a:spcPts val="800"/>
              </a:spcBef>
              <a:spcAft>
                <a:spcPts val="0"/>
              </a:spcAft>
              <a:buClr>
                <a:srgbClr val="F06245"/>
              </a:buClr>
              <a:buSzPct val="150000"/>
              <a:buNone/>
            </a:pPr>
            <a:r>
              <a:rPr lang="en-GB" sz="2400" dirty="0">
                <a:latin typeface="Obvia" panose="02000506040000020004" pitchFamily="50" charset="0"/>
                <a:cs typeface="Times New Roman" panose="02020603050405020304" pitchFamily="18" charset="0"/>
              </a:rPr>
              <a:t> </a:t>
            </a: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2400" dirty="0">
                <a:latin typeface="Obvia" panose="02000506040000020004" pitchFamily="50" charset="0"/>
                <a:cs typeface="Times New Roman" panose="02020603050405020304" pitchFamily="18" charset="0"/>
              </a:rPr>
              <a:t>Unemployment rate: 16.4%; 18.1% on average (2019-2023) </a:t>
            </a:r>
          </a:p>
          <a:p>
            <a:pPr marL="318" lvl="0" indent="0" algn="l" rtl="0">
              <a:lnSpc>
                <a:spcPct val="80000"/>
              </a:lnSpc>
              <a:spcBef>
                <a:spcPts val="800"/>
              </a:spcBef>
              <a:spcAft>
                <a:spcPts val="0"/>
              </a:spcAft>
              <a:buClr>
                <a:srgbClr val="F06245"/>
              </a:buClr>
              <a:buSzPct val="150000"/>
              <a:buNone/>
            </a:pPr>
            <a:endParaRPr lang="en-GB" sz="2400" dirty="0">
              <a:latin typeface="Obvia" panose="02000506040000020004" pitchFamily="50" charset="0"/>
              <a:cs typeface="Times New Roman" panose="02020603050405020304" pitchFamily="18" charset="0"/>
            </a:endParaRP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2400" dirty="0">
                <a:latin typeface="Obvia" panose="02000506040000020004" pitchFamily="50" charset="0"/>
                <a:cs typeface="Times New Roman" panose="02020603050405020304" pitchFamily="18" charset="0"/>
              </a:rPr>
              <a:t>Inflation rate: 2.5%; 6.8% on average (2019-2023)</a:t>
            </a:r>
          </a:p>
          <a:p>
            <a:pPr marL="318" lvl="0" indent="0" algn="l" rtl="0">
              <a:lnSpc>
                <a:spcPct val="80000"/>
              </a:lnSpc>
              <a:spcBef>
                <a:spcPts val="800"/>
              </a:spcBef>
              <a:spcAft>
                <a:spcPts val="0"/>
              </a:spcAft>
              <a:buClr>
                <a:srgbClr val="F06245"/>
              </a:buClr>
              <a:buSzPct val="150000"/>
              <a:buFont typeface="Wingdings" panose="05000000000000000000" pitchFamily="2" charset="2"/>
              <a:buNone/>
            </a:pPr>
            <a:endParaRPr lang="en-GB" sz="2400" dirty="0">
              <a:latin typeface="Obvia" panose="02000506040000020004" pitchFamily="50" charset="0"/>
              <a:cs typeface="Times New Roman" panose="02020603050405020304" pitchFamily="18" charset="0"/>
            </a:endParaRPr>
          </a:p>
          <a:p>
            <a:endParaRPr lang="en-GE" dirty="0"/>
          </a:p>
        </p:txBody>
      </p:sp>
    </p:spTree>
    <p:extLst>
      <p:ext uri="{BB962C8B-B14F-4D97-AF65-F5344CB8AC3E}">
        <p14:creationId xmlns:p14="http://schemas.microsoft.com/office/powerpoint/2010/main" val="27795219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A2D740-2A48-7B50-79B1-697B794797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1B941E-F033-4C74-BDC9-D378D764069A}"/>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191DC332-9C47-A325-754A-7A1B30FFD2B2}"/>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9798859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A7F55F-4B24-71D8-F643-9064640E86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68F2A73-AF5F-F5D7-1604-F5DD71141182}"/>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6941777A-E201-0A5E-D562-F1CF569A2E90}"/>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2909324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CCFC9-9B83-38AB-E15A-AD3BEB0D17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818BD5-9AE9-17A9-4E57-5EAB14F55728}"/>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984B2AC6-3492-4FFE-73D3-420C79D44D9B}"/>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33050090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8824735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2244114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E10EA-9C76-A4BC-D900-8A14B47E80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4D58F52-5515-60DF-CE13-91E70A5B98F3}"/>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4210CC18-C254-1B35-E3B9-85C6990BB6CE}"/>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8254866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6608002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8853074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40992537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6605-9A4B-8855-642A-77D5F7BD29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F2EAA6-87E0-148B-34BF-7AEC2B1FF94D}"/>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DADDB275-FF16-DCA0-192D-CB21B5A64574}"/>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793769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1AF995-4217-3765-8BF0-8C41767D81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ECB5764-38E6-198C-9529-94DD55A3C1D6}"/>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8A5FC8DD-5D99-77E0-8A97-E56FBCB741E7}"/>
              </a:ext>
            </a:extLst>
          </p:cNvPr>
          <p:cNvSpPr>
            <a:spLocks noGrp="1"/>
          </p:cNvSpPr>
          <p:nvPr>
            <p:ph type="body" idx="1"/>
          </p:nvPr>
        </p:nvSpPr>
        <p:spPr/>
        <p:txBody>
          <a:bodyPr/>
          <a:lstStyle/>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2400" dirty="0">
                <a:latin typeface="Obvia" panose="02000506040000020004" pitchFamily="50" charset="0"/>
                <a:cs typeface="Times New Roman" panose="02020603050405020304" pitchFamily="18" charset="0"/>
              </a:rPr>
              <a:t>Real GDP growth: 7.5%; 5.6% on average (2019-2023)</a:t>
            </a:r>
          </a:p>
          <a:p>
            <a:pPr marL="318" lvl="0" indent="0" algn="l" rtl="0">
              <a:lnSpc>
                <a:spcPct val="80000"/>
              </a:lnSpc>
              <a:spcBef>
                <a:spcPts val="800"/>
              </a:spcBef>
              <a:spcAft>
                <a:spcPts val="0"/>
              </a:spcAft>
              <a:buClr>
                <a:srgbClr val="F06245"/>
              </a:buClr>
              <a:buSzPct val="150000"/>
              <a:buNone/>
            </a:pPr>
            <a:r>
              <a:rPr lang="en-GB" sz="2400" dirty="0">
                <a:latin typeface="Obvia" panose="02000506040000020004" pitchFamily="50" charset="0"/>
                <a:cs typeface="Times New Roman" panose="02020603050405020304" pitchFamily="18" charset="0"/>
              </a:rPr>
              <a:t> </a:t>
            </a: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2400" dirty="0">
                <a:latin typeface="Obvia" panose="02000506040000020004" pitchFamily="50" charset="0"/>
                <a:cs typeface="Times New Roman" panose="02020603050405020304" pitchFamily="18" charset="0"/>
              </a:rPr>
              <a:t>Unemployment rate: 16.4%; 18.1% on average (2019-2023) </a:t>
            </a:r>
          </a:p>
          <a:p>
            <a:pPr marL="318" lvl="0" indent="0" algn="l" rtl="0">
              <a:lnSpc>
                <a:spcPct val="80000"/>
              </a:lnSpc>
              <a:spcBef>
                <a:spcPts val="800"/>
              </a:spcBef>
              <a:spcAft>
                <a:spcPts val="0"/>
              </a:spcAft>
              <a:buClr>
                <a:srgbClr val="F06245"/>
              </a:buClr>
              <a:buSzPct val="150000"/>
              <a:buNone/>
            </a:pPr>
            <a:endParaRPr lang="en-GB" sz="2400" dirty="0">
              <a:latin typeface="Obvia" panose="02000506040000020004" pitchFamily="50" charset="0"/>
              <a:cs typeface="Times New Roman" panose="02020603050405020304" pitchFamily="18" charset="0"/>
            </a:endParaRP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2400" dirty="0">
                <a:latin typeface="Obvia" panose="02000506040000020004" pitchFamily="50" charset="0"/>
                <a:cs typeface="Times New Roman" panose="02020603050405020304" pitchFamily="18" charset="0"/>
              </a:rPr>
              <a:t>Inflation rate: 2.5%; 6.8% on average (2019-2023)</a:t>
            </a:r>
          </a:p>
          <a:p>
            <a:pPr marL="318" lvl="0" indent="0" algn="l" rtl="0">
              <a:lnSpc>
                <a:spcPct val="80000"/>
              </a:lnSpc>
              <a:spcBef>
                <a:spcPts val="800"/>
              </a:spcBef>
              <a:spcAft>
                <a:spcPts val="0"/>
              </a:spcAft>
              <a:buClr>
                <a:srgbClr val="F06245"/>
              </a:buClr>
              <a:buSzPct val="150000"/>
              <a:buFont typeface="Wingdings" panose="05000000000000000000" pitchFamily="2" charset="2"/>
              <a:buNone/>
            </a:pPr>
            <a:endParaRPr lang="en-GB" sz="2400" dirty="0">
              <a:latin typeface="Obvia" panose="02000506040000020004" pitchFamily="50" charset="0"/>
              <a:cs typeface="Times New Roman" panose="02020603050405020304" pitchFamily="18" charset="0"/>
            </a:endParaRPr>
          </a:p>
          <a:p>
            <a:endParaRPr lang="en-GE" dirty="0"/>
          </a:p>
        </p:txBody>
      </p:sp>
    </p:spTree>
    <p:extLst>
      <p:ext uri="{BB962C8B-B14F-4D97-AF65-F5344CB8AC3E}">
        <p14:creationId xmlns:p14="http://schemas.microsoft.com/office/powerpoint/2010/main" val="2208741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C5BFC9-A23F-ECC3-1AF8-184E539D241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B3622A-E999-9594-09E9-D6154289533C}"/>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64DEA8B0-99B4-C06D-7A2A-7027DC6E9D1C}"/>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34031158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345581-56FC-6761-0BC3-82509ADDF59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7E6F7E-8070-563A-100B-B6024DFC1B61}"/>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4BB3E291-14AF-3A5A-9418-DA965AF6A26C}"/>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28134852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A8A8E6-746E-9149-1CF8-430707CAA6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5DAA6F-9BF3-5982-D2C1-6B99F9CFAAF0}"/>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D0E73993-9697-FCEF-4D4E-176B7C270DE3}"/>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9123485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C2213-43A1-F56E-9CDC-E2CEE0017F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DE9FEE-32D4-16E5-41AF-0AB67215932D}"/>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E0B0B772-0E0A-4E93-6937-BFF402BCADFE}"/>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38432020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29618109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FAE1FE-41E2-4A33-9FF7-0DE1EEA468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1568FD2-427D-2915-88A8-FB05842F106F}"/>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97E61E18-2666-BEF4-0269-71937EF7661F}"/>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5210224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86131-DFF6-0E51-09B3-F08B6BDAA0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30C99F-229A-6FC1-5C51-EF6A11976B38}"/>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33076C19-8526-7648-B567-A2A10876A195}"/>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05542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E0328-4661-8CD1-AE7E-F66B1C9FFE9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E333FA-3713-2748-F7CD-84D93389122D}"/>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070B12EE-2D7B-903F-9E4D-FC95C1BFD508}"/>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2684246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BF5E19-646B-2328-09D2-8C2D5A3364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0A4AC1B-7971-B9A3-50A2-F28C065F52F2}"/>
              </a:ext>
            </a:extLst>
          </p:cNvPr>
          <p:cNvSpPr>
            <a:spLocks noGrp="1" noRot="1" noChangeAspect="1"/>
          </p:cNvSpPr>
          <p:nvPr>
            <p:ph type="sldImg"/>
          </p:nvPr>
        </p:nvSpPr>
        <p:spPr>
          <a:xfrm>
            <a:off x="90488" y="744538"/>
            <a:ext cx="6618287" cy="3724275"/>
          </a:xfrm>
        </p:spPr>
      </p:sp>
      <p:sp>
        <p:nvSpPr>
          <p:cNvPr id="3" name="Notes Placeholder 2">
            <a:extLst>
              <a:ext uri="{FF2B5EF4-FFF2-40B4-BE49-F238E27FC236}">
                <a16:creationId xmlns:a16="http://schemas.microsoft.com/office/drawing/2014/main" id="{43E761EE-11B6-CE85-A5AC-050D39E41C62}"/>
              </a:ext>
            </a:extLst>
          </p:cNvPr>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999896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4123678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1375183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3537181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8287" cy="3724275"/>
          </a:xfrm>
        </p:spPr>
      </p:sp>
      <p:sp>
        <p:nvSpPr>
          <p:cNvPr id="3" name="Notes Placeholder 2"/>
          <p:cNvSpPr>
            <a:spLocks noGrp="1"/>
          </p:cNvSpPr>
          <p:nvPr>
            <p:ph type="body" idx="1"/>
          </p:nvPr>
        </p:nvSpPr>
        <p:spPr/>
        <p:txBody>
          <a:bodyPr/>
          <a:lstStyle/>
          <a:p>
            <a:endParaRPr lang="en-GE" dirty="0"/>
          </a:p>
        </p:txBody>
      </p:sp>
    </p:spTree>
    <p:extLst>
      <p:ext uri="{BB962C8B-B14F-4D97-AF65-F5344CB8AC3E}">
        <p14:creationId xmlns:p14="http://schemas.microsoft.com/office/powerpoint/2010/main" val="4292474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rPr dirty="0"/>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rPr dirty="0"/>
              <a:t>Presentation Subtitle</a:t>
            </a:r>
          </a:p>
          <a:p>
            <a:pPr lvl="1"/>
            <a:endParaRPr dirty="0"/>
          </a:p>
          <a:p>
            <a:pPr lvl="2"/>
            <a:endParaRPr dirty="0"/>
          </a:p>
          <a:p>
            <a:pPr lvl="3"/>
            <a:endParaRPr dirty="0"/>
          </a:p>
          <a:p>
            <a:pPr lvl="4"/>
            <a:endParaRPr dirty="0"/>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bowl of salad with fried rice, boiled eggs and chopsticks"/>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oumous"/>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2" r:id="rId12"/>
    <p:sldLayoutId id="2147483663" r:id="rId13"/>
  </p:sldLayoutIdLst>
  <p:transition spd="med"/>
  <p:hf sldNum="0" hdr="0" ftr="0" dt="0"/>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chart" Target="../charts/chart4.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5.xml"/><Relationship Id="rId4" Type="http://schemas.openxmlformats.org/officeDocument/2006/relationships/chart" Target="../charts/chart5.xml"/></Relationships>
</file>

<file path=ppt/slides/_rels/slide1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chart" Target="../charts/chart7.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chart" Target="../charts/chart8.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5.xml"/><Relationship Id="rId4" Type="http://schemas.openxmlformats.org/officeDocument/2006/relationships/chart" Target="../charts/chart9.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chart" Target="../charts/chart10.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5.xml"/><Relationship Id="rId4" Type="http://schemas.openxmlformats.org/officeDocument/2006/relationships/chart" Target="../charts/chart1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18" Type="http://schemas.microsoft.com/office/2007/relationships/diagramDrawing" Target="../diagrams/drawing4.xml"/><Relationship Id="rId26" Type="http://schemas.openxmlformats.org/officeDocument/2006/relationships/diagramQuickStyle" Target="../diagrams/quickStyle6.xml"/><Relationship Id="rId3" Type="http://schemas.openxmlformats.org/officeDocument/2006/relationships/image" Target="../media/image3.png"/><Relationship Id="rId21" Type="http://schemas.openxmlformats.org/officeDocument/2006/relationships/diagramQuickStyle" Target="../diagrams/quickStyle5.xml"/><Relationship Id="rId7" Type="http://schemas.openxmlformats.org/officeDocument/2006/relationships/diagramColors" Target="../diagrams/colors2.xml"/><Relationship Id="rId12" Type="http://schemas.openxmlformats.org/officeDocument/2006/relationships/diagramColors" Target="../diagrams/colors3.xml"/><Relationship Id="rId17" Type="http://schemas.openxmlformats.org/officeDocument/2006/relationships/diagramColors" Target="../diagrams/colors4.xml"/><Relationship Id="rId25" Type="http://schemas.openxmlformats.org/officeDocument/2006/relationships/diagramLayout" Target="../diagrams/layout6.xml"/><Relationship Id="rId2" Type="http://schemas.openxmlformats.org/officeDocument/2006/relationships/notesSlide" Target="../notesSlides/notesSlide26.xml"/><Relationship Id="rId16" Type="http://schemas.openxmlformats.org/officeDocument/2006/relationships/diagramQuickStyle" Target="../diagrams/quickStyle4.xml"/><Relationship Id="rId20" Type="http://schemas.openxmlformats.org/officeDocument/2006/relationships/diagramLayout" Target="../diagrams/layout5.xml"/><Relationship Id="rId1" Type="http://schemas.openxmlformats.org/officeDocument/2006/relationships/slideLayout" Target="../slideLayouts/slideLayout5.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24" Type="http://schemas.openxmlformats.org/officeDocument/2006/relationships/diagramData" Target="../diagrams/data6.xml"/><Relationship Id="rId5" Type="http://schemas.openxmlformats.org/officeDocument/2006/relationships/diagramLayout" Target="../diagrams/layout2.xml"/><Relationship Id="rId15" Type="http://schemas.openxmlformats.org/officeDocument/2006/relationships/diagramLayout" Target="../diagrams/layout4.xml"/><Relationship Id="rId23" Type="http://schemas.microsoft.com/office/2007/relationships/diagramDrawing" Target="../diagrams/drawing5.xml"/><Relationship Id="rId28" Type="http://schemas.microsoft.com/office/2007/relationships/diagramDrawing" Target="../diagrams/drawing6.xml"/><Relationship Id="rId10" Type="http://schemas.openxmlformats.org/officeDocument/2006/relationships/diagramLayout" Target="../diagrams/layout3.xml"/><Relationship Id="rId19" Type="http://schemas.openxmlformats.org/officeDocument/2006/relationships/diagramData" Target="../diagrams/data5.xml"/><Relationship Id="rId4" Type="http://schemas.openxmlformats.org/officeDocument/2006/relationships/diagramData" Target="../diagrams/data2.xml"/><Relationship Id="rId9" Type="http://schemas.openxmlformats.org/officeDocument/2006/relationships/diagramData" Target="../diagrams/data3.xml"/><Relationship Id="rId14" Type="http://schemas.openxmlformats.org/officeDocument/2006/relationships/diagramData" Target="../diagrams/data4.xml"/><Relationship Id="rId22" Type="http://schemas.openxmlformats.org/officeDocument/2006/relationships/diagramColors" Target="../diagrams/colors5.xml"/><Relationship Id="rId27" Type="http://schemas.openxmlformats.org/officeDocument/2006/relationships/diagramColors" Target="../diagrams/colors6.xml"/></Relationships>
</file>

<file path=ppt/slides/_rels/slide28.xml.rels><?xml version="1.0" encoding="UTF-8" standalone="yes"?>
<Relationships xmlns="http://schemas.openxmlformats.org/package/2006/relationships"><Relationship Id="rId8" Type="http://schemas.microsoft.com/office/2007/relationships/diagramDrawing" Target="../diagrams/drawing7.xml"/><Relationship Id="rId13" Type="http://schemas.microsoft.com/office/2007/relationships/diagramDrawing" Target="../diagrams/drawing8.xml"/><Relationship Id="rId3" Type="http://schemas.openxmlformats.org/officeDocument/2006/relationships/image" Target="../media/image3.png"/><Relationship Id="rId7" Type="http://schemas.openxmlformats.org/officeDocument/2006/relationships/diagramColors" Target="../diagrams/colors7.xml"/><Relationship Id="rId12" Type="http://schemas.openxmlformats.org/officeDocument/2006/relationships/diagramColors" Target="../diagrams/colors8.xml"/><Relationship Id="rId2" Type="http://schemas.openxmlformats.org/officeDocument/2006/relationships/notesSlide" Target="../notesSlides/notesSlide27.xml"/><Relationship Id="rId1" Type="http://schemas.openxmlformats.org/officeDocument/2006/relationships/slideLayout" Target="../slideLayouts/slideLayout5.xml"/><Relationship Id="rId6" Type="http://schemas.openxmlformats.org/officeDocument/2006/relationships/diagramQuickStyle" Target="../diagrams/quickStyle7.xml"/><Relationship Id="rId11" Type="http://schemas.openxmlformats.org/officeDocument/2006/relationships/diagramQuickStyle" Target="../diagrams/quickStyle8.xml"/><Relationship Id="rId5" Type="http://schemas.openxmlformats.org/officeDocument/2006/relationships/diagramLayout" Target="../diagrams/layout7.xml"/><Relationship Id="rId10" Type="http://schemas.openxmlformats.org/officeDocument/2006/relationships/diagramLayout" Target="../diagrams/layout8.xml"/><Relationship Id="rId4" Type="http://schemas.openxmlformats.org/officeDocument/2006/relationships/diagramData" Target="../diagrams/data7.xml"/><Relationship Id="rId9" Type="http://schemas.openxmlformats.org/officeDocument/2006/relationships/diagramData" Target="../diagrams/data8.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chart" Target="../charts/char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jpe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5.xml"/><Relationship Id="rId4" Type="http://schemas.openxmlformats.org/officeDocument/2006/relationships/chart" Target="../charts/chart1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8" Type="http://schemas.openxmlformats.org/officeDocument/2006/relationships/hyperlink" Target="https://www.facebook.com/pmcginternational" TargetMode="External"/><Relationship Id="rId3" Type="http://schemas.openxmlformats.org/officeDocument/2006/relationships/image" Target="../media/image2.png"/><Relationship Id="rId7" Type="http://schemas.openxmlformats.org/officeDocument/2006/relationships/hyperlink" Target="https://pmcg-i.com/category/podcasts/"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pmcg-i.com/publication" TargetMode="External"/><Relationship Id="rId5" Type="http://schemas.openxmlformats.org/officeDocument/2006/relationships/hyperlink" Target="https://pmcg-i.com/products/" TargetMode="External"/><Relationship Id="rId4" Type="http://schemas.openxmlformats.org/officeDocument/2006/relationships/hyperlink" Target="https://pmcg-i.com/annual-report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11" name="Image" descr="Image">
            <a:extLst>
              <a:ext uri="{FF2B5EF4-FFF2-40B4-BE49-F238E27FC236}">
                <a16:creationId xmlns:a16="http://schemas.microsoft.com/office/drawing/2014/main" id="{6BCE0243-A4A9-A903-D75F-1FC84693840C}"/>
              </a:ext>
            </a:extLst>
          </p:cNvPr>
          <p:cNvPicPr>
            <a:picLocks noChangeAspect="1"/>
          </p:cNvPicPr>
          <p:nvPr/>
        </p:nvPicPr>
        <p:blipFill>
          <a:blip r:embed="rId3"/>
          <a:stretch>
            <a:fillRect/>
          </a:stretch>
        </p:blipFill>
        <p:spPr>
          <a:xfrm>
            <a:off x="1308891" y="1291103"/>
            <a:ext cx="2797735" cy="2627746"/>
          </a:xfrm>
          <a:prstGeom prst="rect">
            <a:avLst/>
          </a:prstGeom>
          <a:ln w="12700">
            <a:miter lim="400000"/>
          </a:ln>
        </p:spPr>
      </p:pic>
      <p:sp>
        <p:nvSpPr>
          <p:cNvPr id="12" name="About Company">
            <a:extLst>
              <a:ext uri="{FF2B5EF4-FFF2-40B4-BE49-F238E27FC236}">
                <a16:creationId xmlns:a16="http://schemas.microsoft.com/office/drawing/2014/main" id="{43A11EC2-A1BC-F743-8621-B060A8229841}"/>
              </a:ext>
            </a:extLst>
          </p:cNvPr>
          <p:cNvSpPr txBox="1"/>
          <p:nvPr/>
        </p:nvSpPr>
        <p:spPr>
          <a:xfrm>
            <a:off x="1308891" y="6422817"/>
            <a:ext cx="16962780" cy="239232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lvl1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200" b="1">
                <a:solidFill>
                  <a:srgbClr val="EDEEF0"/>
                </a:solidFill>
                <a:latin typeface="Obvia"/>
                <a:ea typeface="Obvia"/>
                <a:cs typeface="Obvia"/>
                <a:sym typeface="Obvia Light"/>
              </a:defRPr>
            </a:lvl1pPr>
          </a:lstStyle>
          <a:p>
            <a:r>
              <a:rPr lang="en-US" sz="6000" dirty="0">
                <a:latin typeface="Obvia" panose="02000506030000020004" pitchFamily="2" charset="77"/>
              </a:rPr>
              <a:t>Economic and Fiscal Transformation: </a:t>
            </a:r>
          </a:p>
          <a:p>
            <a:r>
              <a:rPr lang="en-US" sz="6000" dirty="0">
                <a:latin typeface="Obvia" panose="02000506030000020004" pitchFamily="2" charset="77"/>
              </a:rPr>
              <a:t>Tax Administration Reform </a:t>
            </a:r>
            <a:r>
              <a:rPr lang="en-GB" sz="6000" dirty="0">
                <a:latin typeface="Obvia" panose="02000506030000020004" pitchFamily="2" charset="77"/>
              </a:rPr>
              <a:t>– Case of Georgia </a:t>
            </a:r>
          </a:p>
        </p:txBody>
      </p:sp>
      <p:sp>
        <p:nvSpPr>
          <p:cNvPr id="14" name="About Company">
            <a:extLst>
              <a:ext uri="{FF2B5EF4-FFF2-40B4-BE49-F238E27FC236}">
                <a16:creationId xmlns:a16="http://schemas.microsoft.com/office/drawing/2014/main" id="{F56DA750-6227-02D8-E3EC-DA1232DA0E03}"/>
              </a:ext>
            </a:extLst>
          </p:cNvPr>
          <p:cNvSpPr txBox="1"/>
          <p:nvPr/>
        </p:nvSpPr>
        <p:spPr>
          <a:xfrm>
            <a:off x="1308891" y="10580915"/>
            <a:ext cx="7279938" cy="18439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fontScale="92500" lnSpcReduction="20000"/>
          </a:bodyPr>
          <a:lstStyle>
            <a:lvl1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200" b="1">
                <a:solidFill>
                  <a:srgbClr val="EDEEF0"/>
                </a:solidFill>
                <a:latin typeface="Obvia"/>
                <a:ea typeface="Obvia"/>
                <a:cs typeface="Obvia"/>
                <a:sym typeface="Obvia Light"/>
              </a:defRPr>
            </a:lvl1pPr>
          </a:lstStyle>
          <a:p>
            <a:r>
              <a:rPr lang="en-GB" sz="4800" b="0" dirty="0">
                <a:latin typeface="Obvia" panose="02000506030000020004" pitchFamily="2" charset="77"/>
              </a:rPr>
              <a:t>Alex </a:t>
            </a:r>
            <a:r>
              <a:rPr lang="en-GB" sz="4800" b="0" dirty="0" err="1">
                <a:latin typeface="Obvia" panose="02000506030000020004" pitchFamily="2" charset="77"/>
              </a:rPr>
              <a:t>Aleksishvili</a:t>
            </a:r>
            <a:endParaRPr lang="en-GB" sz="4800" b="0" dirty="0">
              <a:latin typeface="Obvia" panose="02000506030000020004" pitchFamily="2" charset="77"/>
            </a:endParaRPr>
          </a:p>
          <a:p>
            <a:r>
              <a:rPr lang="en-GB" sz="4000" b="0" dirty="0">
                <a:latin typeface="Obvia" panose="02000506030000020004" pitchFamily="2" charset="77"/>
              </a:rPr>
              <a:t> </a:t>
            </a:r>
          </a:p>
          <a:p>
            <a:r>
              <a:rPr lang="en-GB" sz="3000" b="0" dirty="0">
                <a:latin typeface="Obvia" panose="02000506030000020004" pitchFamily="2" charset="77"/>
              </a:rPr>
              <a:t>Islamabad, Pakistan</a:t>
            </a:r>
          </a:p>
          <a:p>
            <a:r>
              <a:rPr lang="en-GB" sz="3000" b="0" dirty="0">
                <a:latin typeface="Obvia" panose="02000506030000020004" pitchFamily="2" charset="77"/>
              </a:rPr>
              <a:t>November 2024</a:t>
            </a:r>
          </a:p>
        </p:txBody>
      </p:sp>
      <p:sp>
        <p:nvSpPr>
          <p:cNvPr id="15" name="Line">
            <a:extLst>
              <a:ext uri="{FF2B5EF4-FFF2-40B4-BE49-F238E27FC236}">
                <a16:creationId xmlns:a16="http://schemas.microsoft.com/office/drawing/2014/main" id="{8E4321F7-E6CF-4747-3006-B1741B2BAE90}"/>
              </a:ext>
            </a:extLst>
          </p:cNvPr>
          <p:cNvSpPr/>
          <p:nvPr/>
        </p:nvSpPr>
        <p:spPr>
          <a:xfrm>
            <a:off x="1308891" y="8849669"/>
            <a:ext cx="8005230" cy="0"/>
          </a:xfrm>
          <a:prstGeom prst="line">
            <a:avLst/>
          </a:prstGeom>
          <a:ln w="25400">
            <a:solidFill>
              <a:srgbClr val="F06245"/>
            </a:solidFill>
            <a:miter lim="400000"/>
          </a:ln>
        </p:spPr>
        <p:txBody>
          <a:bodyPr lIns="50800" tIns="50800" rIns="50800" bIns="50800" anchor="ctr"/>
          <a:lstStyle/>
          <a:p>
            <a:endParaRPr/>
          </a:p>
        </p:txBody>
      </p:sp>
    </p:spTree>
    <p:extLst>
      <p:ext uri="{BB962C8B-B14F-4D97-AF65-F5344CB8AC3E}">
        <p14:creationId xmlns:p14="http://schemas.microsoft.com/office/powerpoint/2010/main" val="718189761"/>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7E27AE-E91A-F2DC-A7CA-6C8C68C48E0E}"/>
              </a:ext>
            </a:extLst>
          </p:cNvPr>
          <p:cNvSpPr>
            <a:spLocks noGrp="1"/>
          </p:cNvSpPr>
          <p:nvPr>
            <p:ph type="title"/>
          </p:nvPr>
        </p:nvSpPr>
        <p:spPr>
          <a:xfrm>
            <a:off x="1206499" y="1079500"/>
            <a:ext cx="15698177" cy="1435100"/>
          </a:xfrm>
        </p:spPr>
        <p:txBody>
          <a:bodyPr>
            <a:normAutofit/>
          </a:bodyPr>
          <a:lstStyle/>
          <a:p>
            <a:r>
              <a:rPr lang="en-GE" dirty="0">
                <a:solidFill>
                  <a:srgbClr val="4B3B69"/>
                </a:solidFill>
                <a:latin typeface="Obvia" panose="02000506040000020004" pitchFamily="50" charset="0"/>
              </a:rPr>
              <a:t>Concept of “Good Tax System”</a:t>
            </a:r>
            <a:endParaRPr lang="en-001" dirty="0">
              <a:solidFill>
                <a:srgbClr val="4B3B69"/>
              </a:solidFill>
              <a:latin typeface="Obvia" panose="02000506040000020004" pitchFamily="50" charset="0"/>
            </a:endParaRPr>
          </a:p>
        </p:txBody>
      </p:sp>
      <p:sp>
        <p:nvSpPr>
          <p:cNvPr id="8" name="Text Placeholder 7">
            <a:extLst>
              <a:ext uri="{FF2B5EF4-FFF2-40B4-BE49-F238E27FC236}">
                <a16:creationId xmlns:a16="http://schemas.microsoft.com/office/drawing/2014/main" id="{5E91458C-9357-A9E3-33F0-FF57CD2F231F}"/>
              </a:ext>
            </a:extLst>
          </p:cNvPr>
          <p:cNvSpPr>
            <a:spLocks noGrp="1"/>
          </p:cNvSpPr>
          <p:nvPr>
            <p:ph type="body" sz="half" idx="1"/>
          </p:nvPr>
        </p:nvSpPr>
        <p:spPr>
          <a:xfrm>
            <a:off x="1206499" y="2514600"/>
            <a:ext cx="22638238" cy="10456985"/>
          </a:xfrm>
        </p:spPr>
        <p:txBody>
          <a:bodyPr>
            <a:normAutofit/>
          </a:bodyPr>
          <a:lstStyle/>
          <a:p>
            <a:pPr marL="461962" indent="-457200">
              <a:lnSpc>
                <a:spcPct val="200000"/>
              </a:lnSpc>
              <a:spcBef>
                <a:spcPts val="600"/>
              </a:spcBef>
              <a:buClr>
                <a:srgbClr val="F06245"/>
              </a:buClr>
              <a:buSzPct val="150000"/>
              <a:buFont typeface="Wingdings" panose="05000000000000000000" pitchFamily="2" charset="2"/>
              <a:buChar char="§"/>
            </a:pPr>
            <a:r>
              <a:rPr lang="en-GB" sz="3200" dirty="0">
                <a:solidFill>
                  <a:schemeClr val="bg2">
                    <a:lumMod val="10000"/>
                  </a:schemeClr>
                </a:solidFill>
                <a:latin typeface="Obvia" panose="02000506040000020004" pitchFamily="50" charset="0"/>
              </a:rPr>
              <a:t>Easy and simple tax legislation (one Tax Code)</a:t>
            </a:r>
          </a:p>
          <a:p>
            <a:pPr marL="461962" indent="-457200">
              <a:lnSpc>
                <a:spcPct val="200000"/>
              </a:lnSpc>
              <a:spcBef>
                <a:spcPts val="600"/>
              </a:spcBef>
              <a:buClr>
                <a:srgbClr val="F06245"/>
              </a:buClr>
              <a:buSzPct val="150000"/>
              <a:buFont typeface="Wingdings" panose="05000000000000000000" pitchFamily="2" charset="2"/>
              <a:buChar char="§"/>
            </a:pPr>
            <a:r>
              <a:rPr lang="en-GB" sz="3200" dirty="0">
                <a:solidFill>
                  <a:schemeClr val="bg2">
                    <a:lumMod val="10000"/>
                  </a:schemeClr>
                </a:solidFill>
                <a:latin typeface="Obvia" panose="02000506040000020004" pitchFamily="50" charset="0"/>
              </a:rPr>
              <a:t>Low tax rates - only six taxes at low rates</a:t>
            </a:r>
          </a:p>
          <a:p>
            <a:pPr marL="461962" indent="-457200">
              <a:lnSpc>
                <a:spcPct val="200000"/>
              </a:lnSpc>
              <a:spcBef>
                <a:spcPts val="600"/>
              </a:spcBef>
              <a:buClr>
                <a:srgbClr val="F06245"/>
              </a:buClr>
              <a:buSzPct val="150000"/>
              <a:buFont typeface="Wingdings" panose="05000000000000000000" pitchFamily="2" charset="2"/>
              <a:buChar char="§"/>
            </a:pPr>
            <a:r>
              <a:rPr lang="en-GB" sz="3200" dirty="0">
                <a:solidFill>
                  <a:schemeClr val="bg2">
                    <a:lumMod val="10000"/>
                  </a:schemeClr>
                </a:solidFill>
                <a:latin typeface="Obvia" panose="02000506040000020004" pitchFamily="50" charset="0"/>
              </a:rPr>
              <a:t>Universality (no exemptions) </a:t>
            </a:r>
          </a:p>
          <a:p>
            <a:pPr marL="461962" indent="-457200">
              <a:lnSpc>
                <a:spcPct val="200000"/>
              </a:lnSpc>
              <a:spcBef>
                <a:spcPts val="600"/>
              </a:spcBef>
              <a:buClr>
                <a:srgbClr val="F06245"/>
              </a:buClr>
              <a:buSzPct val="150000"/>
              <a:buFont typeface="Wingdings" panose="05000000000000000000" pitchFamily="2" charset="2"/>
              <a:buChar char="§"/>
            </a:pPr>
            <a:r>
              <a:rPr lang="en-GB" sz="3200" dirty="0">
                <a:solidFill>
                  <a:schemeClr val="bg2">
                    <a:lumMod val="10000"/>
                  </a:schemeClr>
                </a:solidFill>
                <a:latin typeface="Obvia" panose="02000506040000020004" pitchFamily="50" charset="0"/>
              </a:rPr>
              <a:t>Corruption free ​(no tolerance to corruption)</a:t>
            </a:r>
          </a:p>
          <a:p>
            <a:pPr marL="461962" indent="-457200">
              <a:lnSpc>
                <a:spcPct val="200000"/>
              </a:lnSpc>
              <a:spcBef>
                <a:spcPts val="600"/>
              </a:spcBef>
              <a:buClr>
                <a:srgbClr val="F06245"/>
              </a:buClr>
              <a:buSzPct val="150000"/>
              <a:buFont typeface="Wingdings" panose="05000000000000000000" pitchFamily="2" charset="2"/>
              <a:buChar char="§"/>
            </a:pPr>
            <a:r>
              <a:rPr lang="en-GB" sz="3200" dirty="0">
                <a:solidFill>
                  <a:schemeClr val="bg2">
                    <a:lumMod val="10000"/>
                  </a:schemeClr>
                </a:solidFill>
                <a:latin typeface="Obvia" panose="02000506040000020004" pitchFamily="50" charset="0"/>
              </a:rPr>
              <a:t>Internationally c</a:t>
            </a:r>
            <a:r>
              <a:rPr lang="en-GB" sz="3200" dirty="0">
                <a:latin typeface="Obvia" panose="02000506040000020004" pitchFamily="50" charset="0"/>
              </a:rPr>
              <a:t>ompetitive tax environment </a:t>
            </a:r>
            <a:endParaRPr lang="en-GB" sz="3200" dirty="0">
              <a:solidFill>
                <a:schemeClr val="bg2">
                  <a:lumMod val="10000"/>
                </a:schemeClr>
              </a:solidFill>
              <a:latin typeface="Obvia" panose="02000506040000020004" pitchFamily="50" charset="0"/>
            </a:endParaRPr>
          </a:p>
          <a:p>
            <a:pPr marL="461962" indent="-457200">
              <a:lnSpc>
                <a:spcPct val="200000"/>
              </a:lnSpc>
              <a:spcBef>
                <a:spcPts val="600"/>
              </a:spcBef>
              <a:buClr>
                <a:srgbClr val="F06245"/>
              </a:buClr>
              <a:buSzPct val="150000"/>
              <a:buFont typeface="Wingdings" panose="05000000000000000000" pitchFamily="2" charset="2"/>
              <a:buChar char="§"/>
            </a:pPr>
            <a:r>
              <a:rPr lang="en-GB" sz="3200" dirty="0">
                <a:solidFill>
                  <a:schemeClr val="bg2">
                    <a:lumMod val="10000"/>
                  </a:schemeClr>
                </a:solidFill>
                <a:latin typeface="Obvia" panose="02000506040000020004" pitchFamily="50" charset="0"/>
              </a:rPr>
              <a:t>Trustworthy cooperation with businesses (2004 amnesty for audit and control, discussing amendments) </a:t>
            </a:r>
          </a:p>
          <a:p>
            <a:pPr>
              <a:lnSpc>
                <a:spcPct val="200000"/>
              </a:lnSpc>
            </a:pPr>
            <a:endParaRPr lang="en-001" sz="1800" dirty="0">
              <a:solidFill>
                <a:schemeClr val="bg2">
                  <a:lumMod val="10000"/>
                </a:schemeClr>
              </a:solidFill>
              <a:latin typeface="Obvia" panose="02000506040000020004" pitchFamily="50" charset="0"/>
            </a:endParaRPr>
          </a:p>
        </p:txBody>
      </p:sp>
    </p:spTree>
    <p:extLst>
      <p:ext uri="{BB962C8B-B14F-4D97-AF65-F5344CB8AC3E}">
        <p14:creationId xmlns:p14="http://schemas.microsoft.com/office/powerpoint/2010/main" val="55531211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7E27AE-E91A-F2DC-A7CA-6C8C68C48E0E}"/>
              </a:ext>
            </a:extLst>
          </p:cNvPr>
          <p:cNvSpPr>
            <a:spLocks noGrp="1"/>
          </p:cNvSpPr>
          <p:nvPr>
            <p:ph type="title"/>
          </p:nvPr>
        </p:nvSpPr>
        <p:spPr>
          <a:xfrm>
            <a:off x="1206500" y="1079500"/>
            <a:ext cx="16190546" cy="1435100"/>
          </a:xfrm>
        </p:spPr>
        <p:txBody>
          <a:bodyPr>
            <a:normAutofit fontScale="90000"/>
          </a:bodyPr>
          <a:lstStyle/>
          <a:p>
            <a:r>
              <a:rPr lang="en-GE" dirty="0">
                <a:solidFill>
                  <a:srgbClr val="4B3B69"/>
                </a:solidFill>
                <a:latin typeface="Obvia" panose="02000506040000020004" pitchFamily="50" charset="0"/>
              </a:rPr>
              <a:t>Factors for Successful Tax System </a:t>
            </a:r>
            <a:endParaRPr lang="en-001" dirty="0">
              <a:solidFill>
                <a:srgbClr val="4B3B69"/>
              </a:solidFill>
              <a:latin typeface="Obvia" panose="02000506040000020004" pitchFamily="50" charset="0"/>
            </a:endParaRPr>
          </a:p>
        </p:txBody>
      </p:sp>
      <p:sp>
        <p:nvSpPr>
          <p:cNvPr id="8" name="Text Placeholder 7">
            <a:extLst>
              <a:ext uri="{FF2B5EF4-FFF2-40B4-BE49-F238E27FC236}">
                <a16:creationId xmlns:a16="http://schemas.microsoft.com/office/drawing/2014/main" id="{5E91458C-9357-A9E3-33F0-FF57CD2F231F}"/>
              </a:ext>
            </a:extLst>
          </p:cNvPr>
          <p:cNvSpPr>
            <a:spLocks noGrp="1"/>
          </p:cNvSpPr>
          <p:nvPr>
            <p:ph type="body" sz="half" idx="1"/>
          </p:nvPr>
        </p:nvSpPr>
        <p:spPr>
          <a:xfrm>
            <a:off x="714130" y="2729685"/>
            <a:ext cx="20973562" cy="8256630"/>
          </a:xfrm>
        </p:spPr>
        <p:txBody>
          <a:bodyPr>
            <a:noAutofit/>
          </a:bodyPr>
          <a:lstStyle/>
          <a:p>
            <a:pPr>
              <a:lnSpc>
                <a:spcPct val="150000"/>
              </a:lnSpc>
              <a:buClr>
                <a:srgbClr val="F06245"/>
              </a:buClr>
              <a:buSzPct val="150000"/>
              <a:buFont typeface="Wingdings" panose="05000000000000000000" pitchFamily="2" charset="2"/>
              <a:buChar char="§"/>
            </a:pPr>
            <a:r>
              <a:rPr lang="en-GE" sz="3200" dirty="0">
                <a:latin typeface="Obvia" panose="02000506040000020004" pitchFamily="50" charset="0"/>
              </a:rPr>
              <a:t>Political </a:t>
            </a:r>
            <a:r>
              <a:rPr lang="en-GB" sz="3200" dirty="0">
                <a:latin typeface="Obvia" panose="02000506040000020004" pitchFamily="50" charset="0"/>
              </a:rPr>
              <a:t>Framework</a:t>
            </a:r>
            <a:r>
              <a:rPr lang="en-GE" sz="3200" dirty="0">
                <a:latin typeface="Obvia" panose="02000506040000020004" pitchFamily="50" charset="0"/>
              </a:rPr>
              <a:t>: High Political Support, coordination with law-inforcement institutions, economic sector ministries </a:t>
            </a:r>
          </a:p>
          <a:p>
            <a:pPr>
              <a:lnSpc>
                <a:spcPct val="150000"/>
              </a:lnSpc>
              <a:buClr>
                <a:srgbClr val="F06245"/>
              </a:buClr>
              <a:buSzPct val="150000"/>
              <a:buFont typeface="Wingdings" panose="05000000000000000000" pitchFamily="2" charset="2"/>
              <a:buChar char="§"/>
            </a:pPr>
            <a:r>
              <a:rPr lang="en-GE" sz="3200" dirty="0">
                <a:latin typeface="Obvia" panose="02000506040000020004" pitchFamily="50" charset="0"/>
              </a:rPr>
              <a:t>Policy Framework: Taxes, Rates, Priorities, etc.  </a:t>
            </a:r>
          </a:p>
          <a:p>
            <a:pPr>
              <a:lnSpc>
                <a:spcPct val="150000"/>
              </a:lnSpc>
              <a:buClr>
                <a:srgbClr val="F06245"/>
              </a:buClr>
              <a:buSzPct val="150000"/>
              <a:buFont typeface="Wingdings" panose="05000000000000000000" pitchFamily="2" charset="2"/>
              <a:buChar char="§"/>
            </a:pPr>
            <a:r>
              <a:rPr lang="en-GE" sz="3200" dirty="0">
                <a:latin typeface="Obvia" panose="02000506040000020004" pitchFamily="50" charset="0"/>
              </a:rPr>
              <a:t>Legal Framework: Clearity, legal structure, etc  </a:t>
            </a:r>
          </a:p>
          <a:p>
            <a:pPr>
              <a:lnSpc>
                <a:spcPct val="150000"/>
              </a:lnSpc>
              <a:buClr>
                <a:srgbClr val="F06245"/>
              </a:buClr>
              <a:buSzPct val="150000"/>
              <a:buFont typeface="Wingdings" panose="05000000000000000000" pitchFamily="2" charset="2"/>
              <a:buChar char="§"/>
            </a:pPr>
            <a:r>
              <a:rPr lang="en-GE" sz="3200" dirty="0">
                <a:latin typeface="Obvia" panose="02000506040000020004" pitchFamily="50" charset="0"/>
              </a:rPr>
              <a:t>Institutional Framework: Organizational structure, coordination, subordination, reporting, etc. </a:t>
            </a:r>
          </a:p>
          <a:p>
            <a:pPr>
              <a:lnSpc>
                <a:spcPct val="150000"/>
              </a:lnSpc>
              <a:buClr>
                <a:srgbClr val="F06245"/>
              </a:buClr>
              <a:buSzPct val="150000"/>
              <a:buFont typeface="Wingdings" panose="05000000000000000000" pitchFamily="2" charset="2"/>
              <a:buChar char="§"/>
            </a:pPr>
            <a:r>
              <a:rPr lang="en-GE" sz="3200" dirty="0">
                <a:latin typeface="Obvia" panose="02000506040000020004" pitchFamily="50" charset="0"/>
              </a:rPr>
              <a:t>Human Resources: Training Facility, Researve, cooperation w Private Sector</a:t>
            </a:r>
          </a:p>
          <a:p>
            <a:pPr>
              <a:lnSpc>
                <a:spcPct val="150000"/>
              </a:lnSpc>
              <a:buClr>
                <a:srgbClr val="F06245"/>
              </a:buClr>
              <a:buSzPct val="150000"/>
              <a:buFont typeface="Wingdings" panose="05000000000000000000" pitchFamily="2" charset="2"/>
              <a:buChar char="§"/>
            </a:pPr>
            <a:r>
              <a:rPr lang="en-GE" sz="3200" dirty="0">
                <a:latin typeface="Obvia" panose="02000506040000020004" pitchFamily="50" charset="0"/>
              </a:rPr>
              <a:t>Hard Infrastructure: Service Centers, Back offices.  </a:t>
            </a:r>
          </a:p>
          <a:p>
            <a:pPr>
              <a:lnSpc>
                <a:spcPct val="150000"/>
              </a:lnSpc>
              <a:buClr>
                <a:srgbClr val="F06245"/>
              </a:buClr>
              <a:buSzPct val="150000"/>
              <a:buFont typeface="Wingdings" panose="05000000000000000000" pitchFamily="2" charset="2"/>
              <a:buChar char="§"/>
            </a:pPr>
            <a:r>
              <a:rPr lang="en-GE" sz="3200" dirty="0">
                <a:latin typeface="Obvia" panose="02000506040000020004" pitchFamily="50" charset="0"/>
              </a:rPr>
              <a:t>Soft Infrastructure: ICT, E-solutions, Call Center. </a:t>
            </a:r>
          </a:p>
        </p:txBody>
      </p:sp>
    </p:spTree>
    <p:extLst>
      <p:ext uri="{BB962C8B-B14F-4D97-AF65-F5344CB8AC3E}">
        <p14:creationId xmlns:p14="http://schemas.microsoft.com/office/powerpoint/2010/main" val="42654934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7223F51-6F24-5345-40D7-B8D87D03A365}"/>
              </a:ext>
            </a:extLst>
          </p:cNvPr>
          <p:cNvSpPr>
            <a:spLocks noGrp="1"/>
          </p:cNvSpPr>
          <p:nvPr>
            <p:ph type="title"/>
          </p:nvPr>
        </p:nvSpPr>
        <p:spPr>
          <a:xfrm>
            <a:off x="2843530" y="1210866"/>
            <a:ext cx="18696940" cy="1435100"/>
          </a:xfrm>
        </p:spPr>
        <p:txBody>
          <a:bodyPr>
            <a:normAutofit fontScale="90000"/>
          </a:bodyPr>
          <a:lstStyle/>
          <a:p>
            <a:r>
              <a:rPr lang="en" dirty="0">
                <a:solidFill>
                  <a:srgbClr val="4B3B69"/>
                </a:solidFill>
                <a:latin typeface="Obvia" panose="02000506040000020004" pitchFamily="50" charset="0"/>
                <a:cs typeface="Times New Roman" panose="02020603050405020304" pitchFamily="18" charset="0"/>
              </a:rPr>
              <a:t>Tax Policy and Administration Reforms in Georgia</a:t>
            </a:r>
            <a:endParaRPr lang="en-001" dirty="0">
              <a:solidFill>
                <a:srgbClr val="4B3B69"/>
              </a:solidFill>
              <a:latin typeface="Obvia" panose="02000506040000020004" pitchFamily="50" charset="0"/>
            </a:endParaRPr>
          </a:p>
        </p:txBody>
      </p:sp>
      <p:sp>
        <p:nvSpPr>
          <p:cNvPr id="6" name="Text Placeholder 5">
            <a:extLst>
              <a:ext uri="{FF2B5EF4-FFF2-40B4-BE49-F238E27FC236}">
                <a16:creationId xmlns:a16="http://schemas.microsoft.com/office/drawing/2014/main" id="{194C1484-DFD6-17C7-F8D1-2C681E3DB729}"/>
              </a:ext>
            </a:extLst>
          </p:cNvPr>
          <p:cNvSpPr>
            <a:spLocks noGrp="1"/>
          </p:cNvSpPr>
          <p:nvPr>
            <p:ph type="body" sz="half" idx="1"/>
          </p:nvPr>
        </p:nvSpPr>
        <p:spPr>
          <a:xfrm>
            <a:off x="2843529" y="3663841"/>
            <a:ext cx="18530571" cy="8990801"/>
          </a:xfrm>
        </p:spPr>
        <p:txBody>
          <a:bodyPr>
            <a:normAutofit fontScale="70000" lnSpcReduction="20000"/>
          </a:bodyPr>
          <a:lstStyle/>
          <a:p>
            <a:pPr marL="654050" lvl="0" indent="-685800" algn="l" rtl="0">
              <a:lnSpc>
                <a:spcPct val="90000"/>
              </a:lnSpc>
              <a:spcBef>
                <a:spcPts val="0"/>
              </a:spcBef>
              <a:spcAft>
                <a:spcPts val="0"/>
              </a:spcAft>
              <a:buClr>
                <a:srgbClr val="F06245"/>
              </a:buClr>
              <a:buSzPct val="150000"/>
              <a:buFont typeface="Wingdings" panose="05000000000000000000" pitchFamily="2" charset="2"/>
              <a:buChar char="§"/>
            </a:pPr>
            <a:r>
              <a:rPr lang="en-GB" sz="4500" u="sng" dirty="0">
                <a:latin typeface="Obvia" panose="02000506040000020004" pitchFamily="50" charset="0"/>
                <a:cs typeface="Times New Roman" panose="02020603050405020304" pitchFamily="18" charset="0"/>
              </a:rPr>
              <a:t>Main goal: universal, easy to understand and simple to implement  tax system with low rates</a:t>
            </a:r>
          </a:p>
          <a:p>
            <a:pPr lvl="0" algn="l" rtl="0">
              <a:lnSpc>
                <a:spcPct val="90000"/>
              </a:lnSpc>
              <a:spcBef>
                <a:spcPts val="0"/>
              </a:spcBef>
              <a:spcAft>
                <a:spcPts val="0"/>
              </a:spcAft>
              <a:buClr>
                <a:srgbClr val="F06245"/>
              </a:buClr>
              <a:buSzPct val="150000"/>
              <a:buFont typeface="Wingdings" panose="05000000000000000000" pitchFamily="2" charset="2"/>
              <a:buChar char="§"/>
            </a:pPr>
            <a:endParaRPr lang="en-GB" sz="4500" u="sng" dirty="0">
              <a:latin typeface="Obvia" panose="02000506040000020004" pitchFamily="50" charset="0"/>
              <a:cs typeface="Times New Roman" panose="02020603050405020304" pitchFamily="18" charset="0"/>
            </a:endParaRPr>
          </a:p>
          <a:p>
            <a:pPr marL="6540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sz="4500" dirty="0">
                <a:latin typeface="Obvia" panose="02000506040000020004" pitchFamily="50" charset="0"/>
                <a:cs typeface="Times New Roman" panose="02020603050405020304" pitchFamily="18" charset="0"/>
              </a:rPr>
              <a:t>Improved Collection and Administration</a:t>
            </a:r>
          </a:p>
          <a:p>
            <a:pPr lvl="0" algn="l" rtl="0">
              <a:lnSpc>
                <a:spcPct val="90000"/>
              </a:lnSpc>
              <a:spcBef>
                <a:spcPts val="800"/>
              </a:spcBef>
              <a:spcAft>
                <a:spcPts val="0"/>
              </a:spcAft>
              <a:buClr>
                <a:srgbClr val="F06245"/>
              </a:buClr>
              <a:buSzPct val="150000"/>
              <a:buFont typeface="Wingdings" panose="05000000000000000000" pitchFamily="2" charset="2"/>
              <a:buChar char="§"/>
            </a:pPr>
            <a:endParaRPr lang="en-GB" sz="4500" dirty="0">
              <a:latin typeface="Obvia" panose="02000506040000020004" pitchFamily="50" charset="0"/>
              <a:cs typeface="Times New Roman" panose="02020603050405020304" pitchFamily="18" charset="0"/>
            </a:endParaRPr>
          </a:p>
          <a:p>
            <a:pPr marL="6540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sz="4500" dirty="0">
                <a:latin typeface="Obvia" panose="02000506040000020004" pitchFamily="50" charset="0"/>
                <a:cs typeface="Times New Roman" panose="02020603050405020304" pitchFamily="18" charset="0"/>
              </a:rPr>
              <a:t>Improved business registration, e-filing and payment systems</a:t>
            </a:r>
          </a:p>
          <a:p>
            <a:pPr marL="690562" indent="-685800">
              <a:lnSpc>
                <a:spcPct val="200000"/>
              </a:lnSpc>
              <a:spcBef>
                <a:spcPts val="600"/>
              </a:spcBef>
              <a:buClr>
                <a:srgbClr val="F06245"/>
              </a:buClr>
              <a:buSzPct val="150000"/>
              <a:buFont typeface="Wingdings" panose="05000000000000000000" pitchFamily="2" charset="2"/>
              <a:buChar char="§"/>
            </a:pPr>
            <a:r>
              <a:rPr lang="en-GB" sz="4500" dirty="0">
                <a:solidFill>
                  <a:schemeClr val="bg2">
                    <a:lumMod val="10000"/>
                  </a:schemeClr>
                </a:solidFill>
                <a:latin typeface="Obvia" panose="02000506040000020004" pitchFamily="50" charset="0"/>
              </a:rPr>
              <a:t>Dispute Resolution - Appeals Board (2 levels - under MoF and RS​)</a:t>
            </a:r>
          </a:p>
          <a:p>
            <a:pPr marL="690562" indent="-685800">
              <a:lnSpc>
                <a:spcPct val="170000"/>
              </a:lnSpc>
              <a:spcBef>
                <a:spcPts val="600"/>
              </a:spcBef>
              <a:buClr>
                <a:srgbClr val="F06245"/>
              </a:buClr>
              <a:buSzPct val="150000"/>
              <a:buFont typeface="Wingdings" panose="05000000000000000000" pitchFamily="2" charset="2"/>
              <a:buChar char="§"/>
            </a:pPr>
            <a:r>
              <a:rPr lang="en-GB" sz="4500" dirty="0">
                <a:solidFill>
                  <a:schemeClr val="bg2">
                    <a:lumMod val="10000"/>
                  </a:schemeClr>
                </a:solidFill>
                <a:latin typeface="Obvia" panose="02000506040000020004" pitchFamily="50" charset="0"/>
              </a:rPr>
              <a:t>Tax Ombudsman </a:t>
            </a:r>
            <a:endParaRPr lang="en-GB" sz="4500" dirty="0">
              <a:latin typeface="Obvia" panose="02000506040000020004" pitchFamily="50" charset="0"/>
              <a:cs typeface="Times New Roman" panose="02020603050405020304" pitchFamily="18" charset="0"/>
            </a:endParaRPr>
          </a:p>
          <a:p>
            <a:pPr marL="654050" lvl="0" indent="-685800" algn="l" rtl="0">
              <a:lnSpc>
                <a:spcPct val="170000"/>
              </a:lnSpc>
              <a:spcBef>
                <a:spcPts val="800"/>
              </a:spcBef>
              <a:spcAft>
                <a:spcPts val="0"/>
              </a:spcAft>
              <a:buClr>
                <a:srgbClr val="F06245"/>
              </a:buClr>
              <a:buSzPct val="150000"/>
              <a:buFont typeface="Wingdings" panose="05000000000000000000" pitchFamily="2" charset="2"/>
              <a:buChar char="§"/>
            </a:pPr>
            <a:r>
              <a:rPr lang="en-GB" sz="4500" dirty="0">
                <a:latin typeface="Obvia" panose="02000506040000020004" pitchFamily="50" charset="0"/>
                <a:cs typeface="Times New Roman" panose="02020603050405020304" pitchFamily="18" charset="0"/>
              </a:rPr>
              <a:t>Ensuring Self-Compliance</a:t>
            </a:r>
          </a:p>
          <a:p>
            <a:pPr lvl="0" algn="l" rtl="0">
              <a:lnSpc>
                <a:spcPct val="90000"/>
              </a:lnSpc>
              <a:spcBef>
                <a:spcPts val="800"/>
              </a:spcBef>
              <a:spcAft>
                <a:spcPts val="0"/>
              </a:spcAft>
              <a:buClr>
                <a:srgbClr val="F06245"/>
              </a:buClr>
              <a:buSzPct val="150000"/>
              <a:buFont typeface="Wingdings" panose="05000000000000000000" pitchFamily="2" charset="2"/>
              <a:buChar char="§"/>
            </a:pPr>
            <a:endParaRPr lang="en-GB" sz="4400" dirty="0">
              <a:latin typeface="Obvia" panose="02000506040000020004" pitchFamily="50" charset="0"/>
              <a:cs typeface="Times New Roman" panose="02020603050405020304" pitchFamily="18" charset="0"/>
            </a:endParaRPr>
          </a:p>
          <a:p>
            <a:pPr marL="6540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sz="4400" dirty="0">
                <a:latin typeface="Obvia" panose="02000506040000020004" pitchFamily="50" charset="0"/>
                <a:cs typeface="Times New Roman" panose="02020603050405020304" pitchFamily="18" charset="0"/>
              </a:rPr>
              <a:t>Reducing Number of Taxes to 6:</a:t>
            </a:r>
          </a:p>
          <a:p>
            <a:pPr marL="0" lvl="0" indent="0" algn="l" rtl="0">
              <a:lnSpc>
                <a:spcPct val="90000"/>
              </a:lnSpc>
              <a:spcBef>
                <a:spcPts val="800"/>
              </a:spcBef>
              <a:spcAft>
                <a:spcPts val="0"/>
              </a:spcAft>
              <a:buClr>
                <a:srgbClr val="F06245"/>
              </a:buClr>
              <a:buSzPct val="150000"/>
              <a:buNone/>
            </a:pPr>
            <a:endParaRPr lang="en-GB" dirty="0">
              <a:latin typeface="Obvia" panose="02000506040000020004" pitchFamily="50" charset="0"/>
              <a:cs typeface="Times New Roman" panose="02020603050405020304" pitchFamily="18" charset="0"/>
            </a:endParaRPr>
          </a:p>
          <a:p>
            <a:pPr marL="1130300" lvl="2" indent="-177800">
              <a:spcBef>
                <a:spcPts val="800"/>
              </a:spcBef>
              <a:buClr>
                <a:srgbClr val="F06245"/>
              </a:buClr>
              <a:buSzPct val="100000"/>
            </a:pPr>
            <a:r>
              <a:rPr lang="en-GB" dirty="0">
                <a:latin typeface="Obvia" panose="02000506040000020004" pitchFamily="50" charset="0"/>
                <a:cs typeface="Times New Roman" panose="02020603050405020304" pitchFamily="18" charset="0"/>
              </a:rPr>
              <a:t>Personal Income Tax</a:t>
            </a:r>
          </a:p>
          <a:p>
            <a:pPr marL="1130300" lvl="2" indent="-177800">
              <a:spcBef>
                <a:spcPts val="800"/>
              </a:spcBef>
              <a:buClr>
                <a:srgbClr val="F06245"/>
              </a:buClr>
              <a:buSzPct val="100000"/>
            </a:pPr>
            <a:r>
              <a:rPr lang="en-GB" dirty="0">
                <a:latin typeface="Obvia" panose="02000506040000020004" pitchFamily="50" charset="0"/>
                <a:cs typeface="Times New Roman" panose="02020603050405020304" pitchFamily="18" charset="0"/>
              </a:rPr>
              <a:t>Corporate Income Tax</a:t>
            </a:r>
          </a:p>
          <a:p>
            <a:pPr marL="1130300" lvl="2" indent="-177800">
              <a:spcBef>
                <a:spcPts val="800"/>
              </a:spcBef>
              <a:buClr>
                <a:srgbClr val="F06245"/>
              </a:buClr>
              <a:buSzPct val="100000"/>
            </a:pPr>
            <a:r>
              <a:rPr lang="en-GB" dirty="0">
                <a:latin typeface="Obvia" panose="02000506040000020004" pitchFamily="50" charset="0"/>
                <a:cs typeface="Times New Roman" panose="02020603050405020304" pitchFamily="18" charset="0"/>
              </a:rPr>
              <a:t>Vat</a:t>
            </a:r>
          </a:p>
          <a:p>
            <a:pPr marL="1130300" lvl="2" indent="-177800">
              <a:spcBef>
                <a:spcPts val="800"/>
              </a:spcBef>
              <a:buClr>
                <a:srgbClr val="F06245"/>
              </a:buClr>
              <a:buSzPct val="100000"/>
            </a:pPr>
            <a:r>
              <a:rPr lang="en-GB" dirty="0">
                <a:latin typeface="Obvia" panose="02000506040000020004" pitchFamily="50" charset="0"/>
                <a:cs typeface="Times New Roman" panose="02020603050405020304" pitchFamily="18" charset="0"/>
              </a:rPr>
              <a:t>Excise Tax</a:t>
            </a:r>
          </a:p>
          <a:p>
            <a:pPr marL="1130300" lvl="2" indent="-177800">
              <a:spcBef>
                <a:spcPts val="800"/>
              </a:spcBef>
              <a:buClr>
                <a:srgbClr val="F06245"/>
              </a:buClr>
              <a:buSzPct val="100000"/>
            </a:pPr>
            <a:r>
              <a:rPr lang="en-GB" dirty="0">
                <a:latin typeface="Obvia" panose="02000506040000020004" pitchFamily="50" charset="0"/>
                <a:cs typeface="Times New Roman" panose="02020603050405020304" pitchFamily="18" charset="0"/>
              </a:rPr>
              <a:t>Customs Duty</a:t>
            </a:r>
          </a:p>
          <a:p>
            <a:pPr marL="1130300" lvl="2" indent="-177800">
              <a:spcBef>
                <a:spcPts val="800"/>
              </a:spcBef>
              <a:buClr>
                <a:srgbClr val="F06245"/>
              </a:buClr>
              <a:buSzPct val="100000"/>
            </a:pPr>
            <a:r>
              <a:rPr lang="en-GB" dirty="0">
                <a:latin typeface="Obvia" panose="02000506040000020004" pitchFamily="50" charset="0"/>
                <a:cs typeface="Times New Roman" panose="02020603050405020304" pitchFamily="18" charset="0"/>
              </a:rPr>
              <a:t>Property Tax</a:t>
            </a:r>
          </a:p>
        </p:txBody>
      </p:sp>
    </p:spTree>
    <p:extLst>
      <p:ext uri="{BB962C8B-B14F-4D97-AF65-F5344CB8AC3E}">
        <p14:creationId xmlns:p14="http://schemas.microsoft.com/office/powerpoint/2010/main" val="2909392425"/>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1AEDB007-0F16-AE7A-6EBC-8BE4BA64122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2DDF2DC-976C-C1AC-9E5D-57E93B9E891B}"/>
              </a:ext>
            </a:extLst>
          </p:cNvPr>
          <p:cNvSpPr>
            <a:spLocks noGrp="1"/>
          </p:cNvSpPr>
          <p:nvPr>
            <p:ph type="title"/>
          </p:nvPr>
        </p:nvSpPr>
        <p:spPr>
          <a:xfrm>
            <a:off x="1463616" y="850900"/>
            <a:ext cx="18696940" cy="1435100"/>
          </a:xfrm>
        </p:spPr>
        <p:txBody>
          <a:bodyPr>
            <a:normAutofit/>
          </a:bodyPr>
          <a:lstStyle/>
          <a:p>
            <a:r>
              <a:rPr lang="en" dirty="0">
                <a:solidFill>
                  <a:srgbClr val="4B3B69"/>
                </a:solidFill>
                <a:latin typeface="Obvia" panose="02000506040000020004" pitchFamily="50" charset="0"/>
                <a:cs typeface="Times New Roman" panose="02020603050405020304" pitchFamily="18" charset="0"/>
              </a:rPr>
              <a:t>Overview of the Tax Reform</a:t>
            </a:r>
            <a:endParaRPr lang="en-001" dirty="0">
              <a:solidFill>
                <a:srgbClr val="4B3B69"/>
              </a:solidFill>
              <a:latin typeface="Obvia" panose="02000506040000020004" pitchFamily="50" charset="0"/>
            </a:endParaRPr>
          </a:p>
        </p:txBody>
      </p:sp>
      <p:graphicFrame>
        <p:nvGraphicFramePr>
          <p:cNvPr id="5" name="Table 4">
            <a:extLst>
              <a:ext uri="{FF2B5EF4-FFF2-40B4-BE49-F238E27FC236}">
                <a16:creationId xmlns:a16="http://schemas.microsoft.com/office/drawing/2014/main" id="{F48CF8D9-02DA-B960-50AB-BECEF0399562}"/>
              </a:ext>
            </a:extLst>
          </p:cNvPr>
          <p:cNvGraphicFramePr>
            <a:graphicFrameLocks noGrp="1"/>
          </p:cNvGraphicFramePr>
          <p:nvPr>
            <p:extLst>
              <p:ext uri="{D42A27DB-BD31-4B8C-83A1-F6EECF244321}">
                <p14:modId xmlns:p14="http://schemas.microsoft.com/office/powerpoint/2010/main" val="936038052"/>
              </p:ext>
            </p:extLst>
          </p:nvPr>
        </p:nvGraphicFramePr>
        <p:xfrm>
          <a:off x="1463617" y="2286000"/>
          <a:ext cx="18696939" cy="10626867"/>
        </p:xfrm>
        <a:graphic>
          <a:graphicData uri="http://schemas.openxmlformats.org/drawingml/2006/table">
            <a:tbl>
              <a:tblPr firstRow="1" bandRow="1">
                <a:tableStyleId>{5940675A-B579-460E-94D1-54222C63F5DA}</a:tableStyleId>
              </a:tblPr>
              <a:tblGrid>
                <a:gridCol w="6117590">
                  <a:extLst>
                    <a:ext uri="{9D8B030D-6E8A-4147-A177-3AD203B41FA5}">
                      <a16:colId xmlns:a16="http://schemas.microsoft.com/office/drawing/2014/main" val="1409108669"/>
                    </a:ext>
                  </a:extLst>
                </a:gridCol>
                <a:gridCol w="2105959">
                  <a:extLst>
                    <a:ext uri="{9D8B030D-6E8A-4147-A177-3AD203B41FA5}">
                      <a16:colId xmlns:a16="http://schemas.microsoft.com/office/drawing/2014/main" val="3640284152"/>
                    </a:ext>
                  </a:extLst>
                </a:gridCol>
                <a:gridCol w="1861934">
                  <a:extLst>
                    <a:ext uri="{9D8B030D-6E8A-4147-A177-3AD203B41FA5}">
                      <a16:colId xmlns:a16="http://schemas.microsoft.com/office/drawing/2014/main" val="984954552"/>
                    </a:ext>
                  </a:extLst>
                </a:gridCol>
                <a:gridCol w="2249841">
                  <a:extLst>
                    <a:ext uri="{9D8B030D-6E8A-4147-A177-3AD203B41FA5}">
                      <a16:colId xmlns:a16="http://schemas.microsoft.com/office/drawing/2014/main" val="1988992073"/>
                    </a:ext>
                  </a:extLst>
                </a:gridCol>
                <a:gridCol w="2133470">
                  <a:extLst>
                    <a:ext uri="{9D8B030D-6E8A-4147-A177-3AD203B41FA5}">
                      <a16:colId xmlns:a16="http://schemas.microsoft.com/office/drawing/2014/main" val="2279193351"/>
                    </a:ext>
                  </a:extLst>
                </a:gridCol>
                <a:gridCol w="2055886">
                  <a:extLst>
                    <a:ext uri="{9D8B030D-6E8A-4147-A177-3AD203B41FA5}">
                      <a16:colId xmlns:a16="http://schemas.microsoft.com/office/drawing/2014/main" val="164641174"/>
                    </a:ext>
                  </a:extLst>
                </a:gridCol>
                <a:gridCol w="2172259">
                  <a:extLst>
                    <a:ext uri="{9D8B030D-6E8A-4147-A177-3AD203B41FA5}">
                      <a16:colId xmlns:a16="http://schemas.microsoft.com/office/drawing/2014/main" val="490256109"/>
                    </a:ext>
                  </a:extLst>
                </a:gridCol>
              </a:tblGrid>
              <a:tr h="1052816">
                <a:tc>
                  <a:txBody>
                    <a:bodyPr/>
                    <a:lstStyle/>
                    <a:p>
                      <a:pPr algn="l" rtl="0" fontAlgn="ctr"/>
                      <a:r>
                        <a:rPr lang="en-GB" sz="3600" b="1" u="none" strike="noStrike" dirty="0">
                          <a:solidFill>
                            <a:schemeClr val="bg2">
                              <a:lumMod val="10000"/>
                            </a:schemeClr>
                          </a:solidFill>
                          <a:effectLst/>
                        </a:rPr>
                        <a:t>TYPE OF TAX</a:t>
                      </a:r>
                      <a:endParaRPr lang="en-GB" sz="3600" b="1"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3600" u="none" strike="noStrike" dirty="0">
                          <a:solidFill>
                            <a:schemeClr val="bg2">
                              <a:lumMod val="10000"/>
                            </a:schemeClr>
                          </a:solidFill>
                          <a:effectLst/>
                        </a:rPr>
                        <a:t>&lt;2005</a:t>
                      </a:r>
                      <a:endParaRPr lang="en-001" sz="3600" b="1"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3600" u="none" strike="noStrike" dirty="0">
                          <a:solidFill>
                            <a:schemeClr val="bg2">
                              <a:lumMod val="10000"/>
                            </a:schemeClr>
                          </a:solidFill>
                          <a:effectLst/>
                        </a:rPr>
                        <a:t>2005/</a:t>
                      </a:r>
                      <a:endParaRPr lang="en-GB" sz="3600" b="1" i="0" u="none" strike="noStrike" dirty="0">
                        <a:solidFill>
                          <a:schemeClr val="bg2">
                            <a:lumMod val="10000"/>
                          </a:schemeClr>
                        </a:solidFill>
                        <a:effectLst/>
                        <a:latin typeface="Obvia" panose="02000506040000020004" pitchFamily="50" charset="0"/>
                      </a:endParaRPr>
                    </a:p>
                    <a:p>
                      <a:pPr algn="ctr" rtl="0" fontAlgn="ctr"/>
                      <a:r>
                        <a:rPr lang="en-001" sz="3600" u="none" strike="noStrike" dirty="0">
                          <a:solidFill>
                            <a:schemeClr val="bg2">
                              <a:lumMod val="10000"/>
                            </a:schemeClr>
                          </a:solidFill>
                          <a:effectLst/>
                        </a:rPr>
                        <a:t>2006</a:t>
                      </a:r>
                      <a:endParaRPr lang="en-001" sz="3600" b="1"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3600" u="none" strike="noStrike" dirty="0">
                          <a:solidFill>
                            <a:schemeClr val="bg2">
                              <a:lumMod val="10000"/>
                            </a:schemeClr>
                          </a:solidFill>
                          <a:effectLst/>
                        </a:rPr>
                        <a:t>2007</a:t>
                      </a:r>
                      <a:endParaRPr lang="en-001" sz="3600" b="1"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3600" u="none" strike="noStrike" dirty="0">
                          <a:solidFill>
                            <a:schemeClr val="bg2">
                              <a:lumMod val="10000"/>
                            </a:schemeClr>
                          </a:solidFill>
                          <a:effectLst/>
                        </a:rPr>
                        <a:t>2008</a:t>
                      </a:r>
                      <a:endParaRPr lang="en-001" sz="3600" b="1"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3600" u="none" strike="noStrike" dirty="0">
                          <a:solidFill>
                            <a:schemeClr val="bg2">
                              <a:lumMod val="10000"/>
                            </a:schemeClr>
                          </a:solidFill>
                          <a:effectLst/>
                        </a:rPr>
                        <a:t>2009</a:t>
                      </a:r>
                      <a:endParaRPr lang="en-001" sz="3600" b="1"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3600" u="none" strike="noStrike" dirty="0">
                          <a:solidFill>
                            <a:schemeClr val="bg2">
                              <a:lumMod val="10000"/>
                            </a:schemeClr>
                          </a:solidFill>
                          <a:effectLst/>
                        </a:rPr>
                        <a:t>2010</a:t>
                      </a:r>
                      <a:endParaRPr lang="en-001" sz="3600" b="1"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0681944"/>
                  </a:ext>
                </a:extLst>
              </a:tr>
              <a:tr h="998629">
                <a:tc>
                  <a:txBody>
                    <a:bodyPr/>
                    <a:lstStyle/>
                    <a:p>
                      <a:pPr algn="l" rtl="0" fontAlgn="ctr"/>
                      <a:r>
                        <a:rPr lang="en-GB" sz="3600" u="none" strike="noStrike" dirty="0">
                          <a:solidFill>
                            <a:schemeClr val="bg2">
                              <a:lumMod val="10000"/>
                            </a:schemeClr>
                          </a:solidFill>
                          <a:effectLst/>
                        </a:rPr>
                        <a:t>Personal Income Tax</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GB" sz="2400" u="none" strike="noStrike" dirty="0">
                          <a:solidFill>
                            <a:schemeClr val="bg2">
                              <a:lumMod val="10000"/>
                            </a:schemeClr>
                          </a:solidFill>
                          <a:effectLst/>
                        </a:rPr>
                        <a:t>Diff. 0%, 12%, 17% and 20%</a:t>
                      </a:r>
                      <a:endParaRPr lang="en-GB"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12%</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12%</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25%</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20%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20%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5738582"/>
                  </a:ext>
                </a:extLst>
              </a:tr>
              <a:tr h="914400">
                <a:tc>
                  <a:txBody>
                    <a:bodyPr/>
                    <a:lstStyle/>
                    <a:p>
                      <a:pPr algn="l" rtl="0" fontAlgn="ctr"/>
                      <a:r>
                        <a:rPr lang="en-GB" sz="3600" u="none" strike="noStrike" dirty="0">
                          <a:solidFill>
                            <a:schemeClr val="bg2">
                              <a:lumMod val="10000"/>
                            </a:schemeClr>
                          </a:solidFill>
                          <a:effectLst/>
                        </a:rPr>
                        <a:t>Social Tax, paid by employer</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2400" u="none" strike="noStrike" dirty="0">
                          <a:solidFill>
                            <a:schemeClr val="bg2">
                              <a:lumMod val="10000"/>
                            </a:schemeClr>
                          </a:solidFill>
                          <a:effectLst/>
                        </a:rPr>
                        <a:t>31%</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20%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20%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14739023"/>
                  </a:ext>
                </a:extLst>
              </a:tr>
              <a:tr h="894080">
                <a:tc>
                  <a:txBody>
                    <a:bodyPr/>
                    <a:lstStyle/>
                    <a:p>
                      <a:pPr algn="l" rtl="0" fontAlgn="ctr"/>
                      <a:r>
                        <a:rPr lang="en-GB" sz="3600" u="none" strike="noStrike" dirty="0">
                          <a:solidFill>
                            <a:schemeClr val="bg2">
                              <a:lumMod val="10000"/>
                            </a:schemeClr>
                          </a:solidFill>
                          <a:effectLst/>
                        </a:rPr>
                        <a:t>Social Tax, paid by employee</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2400" u="none" strike="noStrike" dirty="0">
                          <a:solidFill>
                            <a:schemeClr val="bg2">
                              <a:lumMod val="10000"/>
                            </a:schemeClr>
                          </a:solidFill>
                          <a:effectLst/>
                        </a:rPr>
                        <a:t>2%</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68818533"/>
                  </a:ext>
                </a:extLst>
              </a:tr>
              <a:tr h="702077">
                <a:tc>
                  <a:txBody>
                    <a:bodyPr/>
                    <a:lstStyle/>
                    <a:p>
                      <a:pPr algn="l" rtl="0" fontAlgn="ctr"/>
                      <a:r>
                        <a:rPr lang="en-GB" sz="3600" u="none" strike="noStrike" dirty="0">
                          <a:solidFill>
                            <a:schemeClr val="bg2">
                              <a:lumMod val="10000"/>
                            </a:schemeClr>
                          </a:solidFill>
                          <a:effectLst/>
                        </a:rPr>
                        <a:t>Corporate Income Tax</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2400" u="none" strike="noStrike" dirty="0">
                          <a:solidFill>
                            <a:schemeClr val="bg2">
                              <a:lumMod val="10000"/>
                            </a:schemeClr>
                          </a:solidFill>
                          <a:effectLst/>
                        </a:rPr>
                        <a:t>20%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20%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20%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15%</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15%</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15%</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7309038"/>
                  </a:ext>
                </a:extLst>
              </a:tr>
              <a:tr h="670560">
                <a:tc>
                  <a:txBody>
                    <a:bodyPr/>
                    <a:lstStyle/>
                    <a:p>
                      <a:pPr algn="l" rtl="0" fontAlgn="ctr"/>
                      <a:r>
                        <a:rPr lang="en-GB" sz="3600" u="none" strike="noStrike" dirty="0">
                          <a:solidFill>
                            <a:schemeClr val="bg2">
                              <a:lumMod val="10000"/>
                            </a:schemeClr>
                          </a:solidFill>
                          <a:effectLst/>
                        </a:rPr>
                        <a:t>Dividends</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2400" u="none" strike="noStrike">
                          <a:solidFill>
                            <a:schemeClr val="bg2">
                              <a:lumMod val="10000"/>
                            </a:schemeClr>
                          </a:solidFill>
                          <a:effectLst/>
                        </a:rPr>
                        <a:t>10%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10%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5%</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5%</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22177"/>
                  </a:ext>
                </a:extLst>
              </a:tr>
              <a:tr h="751840">
                <a:tc>
                  <a:txBody>
                    <a:bodyPr/>
                    <a:lstStyle/>
                    <a:p>
                      <a:pPr algn="l" rtl="0" fontAlgn="ctr"/>
                      <a:r>
                        <a:rPr lang="en-GB" sz="3600" u="none" strike="noStrike" dirty="0">
                          <a:solidFill>
                            <a:schemeClr val="bg2">
                              <a:lumMod val="10000"/>
                            </a:schemeClr>
                          </a:solidFill>
                          <a:effectLst/>
                        </a:rPr>
                        <a:t>Interests</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2400" u="none" strike="noStrike">
                          <a:solidFill>
                            <a:schemeClr val="bg2">
                              <a:lumMod val="10000"/>
                            </a:schemeClr>
                          </a:solidFill>
                          <a:effectLst/>
                        </a:rPr>
                        <a:t>10%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10%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7.50%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5%</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39502245"/>
                  </a:ext>
                </a:extLst>
              </a:tr>
              <a:tr h="812800">
                <a:tc>
                  <a:txBody>
                    <a:bodyPr/>
                    <a:lstStyle/>
                    <a:p>
                      <a:pPr algn="l" rtl="0" fontAlgn="ctr"/>
                      <a:r>
                        <a:rPr lang="en-GB" sz="3600" u="none" strike="noStrike" dirty="0">
                          <a:solidFill>
                            <a:schemeClr val="bg2">
                              <a:lumMod val="10000"/>
                            </a:schemeClr>
                          </a:solidFill>
                          <a:effectLst/>
                        </a:rPr>
                        <a:t>VAT</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2400" u="none" strike="noStrike">
                          <a:solidFill>
                            <a:schemeClr val="bg2">
                              <a:lumMod val="10000"/>
                            </a:schemeClr>
                          </a:solidFill>
                          <a:effectLst/>
                        </a:rPr>
                        <a:t>20%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18%</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18%</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18%</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18%</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18%</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42502270"/>
                  </a:ext>
                </a:extLst>
              </a:tr>
              <a:tr h="772160">
                <a:tc>
                  <a:txBody>
                    <a:bodyPr/>
                    <a:lstStyle/>
                    <a:p>
                      <a:pPr algn="l" rtl="0" fontAlgn="ctr"/>
                      <a:r>
                        <a:rPr lang="en-GB" sz="3600" u="none" strike="noStrike" dirty="0">
                          <a:solidFill>
                            <a:schemeClr val="bg2">
                              <a:lumMod val="10000"/>
                            </a:schemeClr>
                          </a:solidFill>
                          <a:effectLst/>
                        </a:rPr>
                        <a:t>Export</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2400" u="none" strike="noStrike">
                          <a:solidFill>
                            <a:schemeClr val="bg2">
                              <a:lumMod val="10000"/>
                            </a:schemeClr>
                          </a:solidFill>
                          <a:effectLst/>
                        </a:rPr>
                        <a:t>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a:solidFill>
                            <a:schemeClr val="bg2">
                              <a:lumMod val="10000"/>
                            </a:schemeClr>
                          </a:solidFill>
                          <a:effectLst/>
                        </a:rPr>
                        <a:t>0%</a:t>
                      </a:r>
                      <a:endParaRPr lang="en-001" sz="2400" b="0" i="0" u="none" strike="noStrike">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0%</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85448563"/>
                  </a:ext>
                </a:extLst>
              </a:tr>
              <a:tr h="690880">
                <a:tc>
                  <a:txBody>
                    <a:bodyPr/>
                    <a:lstStyle/>
                    <a:p>
                      <a:pPr algn="l" rtl="0" fontAlgn="ctr"/>
                      <a:r>
                        <a:rPr lang="en-GB" sz="3600" u="none" strike="noStrike" dirty="0">
                          <a:solidFill>
                            <a:schemeClr val="bg2">
                              <a:lumMod val="10000"/>
                            </a:schemeClr>
                          </a:solidFill>
                          <a:effectLst/>
                        </a:rPr>
                        <a:t>Excise</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6">
                  <a:txBody>
                    <a:bodyPr/>
                    <a:lstStyle/>
                    <a:p>
                      <a:pPr algn="ctr" rtl="0" fontAlgn="ctr"/>
                      <a:r>
                        <a:rPr lang="en-GB" sz="3600" u="none" strike="noStrike" dirty="0">
                          <a:solidFill>
                            <a:schemeClr val="bg2">
                              <a:lumMod val="10000"/>
                            </a:schemeClr>
                          </a:solidFill>
                          <a:effectLst/>
                        </a:rPr>
                        <a:t>Differentiated</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3436146536"/>
                  </a:ext>
                </a:extLst>
              </a:tr>
              <a:tr h="1268963">
                <a:tc>
                  <a:txBody>
                    <a:bodyPr/>
                    <a:lstStyle/>
                    <a:p>
                      <a:pPr algn="l" rtl="0" fontAlgn="ctr"/>
                      <a:r>
                        <a:rPr lang="en-GB" sz="3600" u="none" strike="noStrike" dirty="0">
                          <a:solidFill>
                            <a:schemeClr val="bg2">
                              <a:lumMod val="10000"/>
                            </a:schemeClr>
                          </a:solidFill>
                          <a:effectLst/>
                        </a:rPr>
                        <a:t>Property Tax for Enterprises, other that land</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en-001" sz="2400" u="none" strike="noStrike" dirty="0">
                          <a:solidFill>
                            <a:schemeClr val="bg2">
                              <a:lumMod val="10000"/>
                            </a:schemeClr>
                          </a:solidFill>
                          <a:effectLst/>
                        </a:rPr>
                        <a:t>1%</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0" fontAlgn="ctr"/>
                      <a:r>
                        <a:rPr lang="en-001" sz="2400" u="none" strike="noStrike" dirty="0">
                          <a:solidFill>
                            <a:schemeClr val="bg2">
                              <a:lumMod val="10000"/>
                            </a:schemeClr>
                          </a:solidFill>
                          <a:effectLst/>
                        </a:rPr>
                        <a:t>1%</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36400158"/>
                  </a:ext>
                </a:extLst>
              </a:tr>
              <a:tr h="1045987">
                <a:tc>
                  <a:txBody>
                    <a:bodyPr/>
                    <a:lstStyle/>
                    <a:p>
                      <a:pPr algn="l" rtl="0" fontAlgn="ctr"/>
                      <a:r>
                        <a:rPr lang="en-GB" sz="3600" u="none" strike="noStrike" dirty="0">
                          <a:solidFill>
                            <a:schemeClr val="bg2">
                              <a:lumMod val="10000"/>
                            </a:schemeClr>
                          </a:solidFill>
                          <a:effectLst/>
                        </a:rPr>
                        <a:t>Customs Duties</a:t>
                      </a:r>
                      <a:endParaRPr lang="en-GB" sz="36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rtl="0" fontAlgn="ctr"/>
                      <a:r>
                        <a:rPr lang="en-GB" sz="2400" u="none" strike="noStrike" dirty="0">
                          <a:solidFill>
                            <a:schemeClr val="bg2">
                              <a:lumMod val="10000"/>
                            </a:schemeClr>
                          </a:solidFill>
                          <a:effectLst/>
                        </a:rPr>
                        <a:t>Differentiated 0-30%, Average weighted 7.6</a:t>
                      </a:r>
                      <a:endParaRPr lang="en-GB"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001"/>
                    </a:p>
                  </a:txBody>
                  <a:tcPr/>
                </a:tc>
                <a:tc gridSpan="3">
                  <a:txBody>
                    <a:bodyPr/>
                    <a:lstStyle/>
                    <a:p>
                      <a:pPr algn="ctr" rtl="0" fontAlgn="ctr"/>
                      <a:r>
                        <a:rPr lang="en-GB" sz="2400" u="none" strike="noStrike" dirty="0">
                          <a:solidFill>
                            <a:schemeClr val="bg2">
                              <a:lumMod val="10000"/>
                            </a:schemeClr>
                          </a:solidFill>
                          <a:effectLst/>
                        </a:rPr>
                        <a:t>Differentiated, 0%, 5% &amp; 12%, Average weighted 1.5</a:t>
                      </a:r>
                      <a:endParaRPr lang="en-GB" sz="2400" b="0" i="0" u="none" strike="noStrike" dirty="0">
                        <a:solidFill>
                          <a:schemeClr val="bg2">
                            <a:lumMod val="10000"/>
                          </a:schemeClr>
                        </a:solidFill>
                        <a:effectLst/>
                        <a:latin typeface="Obvia" panose="02000506040000020004" pitchFamily="50" charset="0"/>
                      </a:endParaRPr>
                    </a:p>
                  </a:txBody>
                  <a:tcPr marL="7211" marR="7211" marT="7211"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001"/>
                    </a:p>
                  </a:txBody>
                  <a:tcPr/>
                </a:tc>
                <a:tc hMerge="1">
                  <a:txBody>
                    <a:bodyPr/>
                    <a:lstStyle/>
                    <a:p>
                      <a:endParaRPr lang="en-001"/>
                    </a:p>
                  </a:txBody>
                  <a:tcPr/>
                </a:tc>
                <a:tc>
                  <a:txBody>
                    <a:bodyPr/>
                    <a:lstStyle/>
                    <a:p>
                      <a:pPr algn="l" fontAlgn="t"/>
                      <a:r>
                        <a:rPr lang="en-001" sz="2400" u="none" strike="noStrike" dirty="0">
                          <a:solidFill>
                            <a:schemeClr val="bg2">
                              <a:lumMod val="10000"/>
                            </a:schemeClr>
                          </a:solidFill>
                          <a:effectLst/>
                        </a:rPr>
                        <a:t> </a:t>
                      </a:r>
                      <a:endParaRPr lang="en-001" sz="2400" b="0" i="0" u="none" strike="noStrike" dirty="0">
                        <a:solidFill>
                          <a:schemeClr val="bg2">
                            <a:lumMod val="10000"/>
                          </a:schemeClr>
                        </a:solidFill>
                        <a:effectLst/>
                        <a:latin typeface="Obvia" panose="02000506040000020004" pitchFamily="50" charset="0"/>
                      </a:endParaRPr>
                    </a:p>
                  </a:txBody>
                  <a:tcPr marL="7211" marR="7211" marT="7211" marB="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56118550"/>
                  </a:ext>
                </a:extLst>
              </a:tr>
            </a:tbl>
          </a:graphicData>
        </a:graphic>
      </p:graphicFrame>
    </p:spTree>
    <p:extLst>
      <p:ext uri="{BB962C8B-B14F-4D97-AF65-F5344CB8AC3E}">
        <p14:creationId xmlns:p14="http://schemas.microsoft.com/office/powerpoint/2010/main" val="945158863"/>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439529B9-75B8-56D0-7141-5418BB24753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DC4505A-3F7B-00E7-8E32-DFA977D04D3F}"/>
              </a:ext>
            </a:extLst>
          </p:cNvPr>
          <p:cNvSpPr>
            <a:spLocks noGrp="1"/>
          </p:cNvSpPr>
          <p:nvPr>
            <p:ph type="title"/>
          </p:nvPr>
        </p:nvSpPr>
        <p:spPr>
          <a:xfrm>
            <a:off x="2843530" y="1210866"/>
            <a:ext cx="18696940" cy="1435100"/>
          </a:xfrm>
        </p:spPr>
        <p:txBody>
          <a:bodyPr>
            <a:normAutofit/>
          </a:bodyPr>
          <a:lstStyle/>
          <a:p>
            <a:r>
              <a:rPr lang="en" dirty="0">
                <a:solidFill>
                  <a:srgbClr val="4B3B69"/>
                </a:solidFill>
                <a:latin typeface="Obvia" panose="02000506040000020004" pitchFamily="50" charset="0"/>
                <a:cs typeface="Times New Roman" panose="02020603050405020304" pitchFamily="18" charset="0"/>
              </a:rPr>
              <a:t>Overview of the Tax Reform</a:t>
            </a:r>
            <a:endParaRPr lang="en-001" dirty="0">
              <a:solidFill>
                <a:srgbClr val="4B3B69"/>
              </a:solidFill>
              <a:latin typeface="Obvia" panose="02000506040000020004" pitchFamily="50" charset="0"/>
            </a:endParaRPr>
          </a:p>
        </p:txBody>
      </p:sp>
      <p:graphicFrame>
        <p:nvGraphicFramePr>
          <p:cNvPr id="2" name="Table 1">
            <a:extLst>
              <a:ext uri="{FF2B5EF4-FFF2-40B4-BE49-F238E27FC236}">
                <a16:creationId xmlns:a16="http://schemas.microsoft.com/office/drawing/2014/main" id="{B485C30E-3C86-3B28-316D-734ECCEA2851}"/>
              </a:ext>
            </a:extLst>
          </p:cNvPr>
          <p:cNvGraphicFramePr>
            <a:graphicFrameLocks noGrp="1"/>
          </p:cNvGraphicFramePr>
          <p:nvPr>
            <p:extLst>
              <p:ext uri="{D42A27DB-BD31-4B8C-83A1-F6EECF244321}">
                <p14:modId xmlns:p14="http://schemas.microsoft.com/office/powerpoint/2010/main" val="3481519798"/>
              </p:ext>
            </p:extLst>
          </p:nvPr>
        </p:nvGraphicFramePr>
        <p:xfrm>
          <a:off x="1313411" y="2479712"/>
          <a:ext cx="19884044" cy="9887224"/>
        </p:xfrm>
        <a:graphic>
          <a:graphicData uri="http://schemas.openxmlformats.org/drawingml/2006/table">
            <a:tbl>
              <a:tblPr firstRow="1" bandRow="1">
                <a:tableStyleId>{5940675A-B579-460E-94D1-54222C63F5DA}</a:tableStyleId>
              </a:tblPr>
              <a:tblGrid>
                <a:gridCol w="4599709">
                  <a:extLst>
                    <a:ext uri="{9D8B030D-6E8A-4147-A177-3AD203B41FA5}">
                      <a16:colId xmlns:a16="http://schemas.microsoft.com/office/drawing/2014/main" val="815429353"/>
                    </a:ext>
                  </a:extLst>
                </a:gridCol>
                <a:gridCol w="1076960">
                  <a:extLst>
                    <a:ext uri="{9D8B030D-6E8A-4147-A177-3AD203B41FA5}">
                      <a16:colId xmlns:a16="http://schemas.microsoft.com/office/drawing/2014/main" val="1993535472"/>
                    </a:ext>
                  </a:extLst>
                </a:gridCol>
                <a:gridCol w="1341120">
                  <a:extLst>
                    <a:ext uri="{9D8B030D-6E8A-4147-A177-3AD203B41FA5}">
                      <a16:colId xmlns:a16="http://schemas.microsoft.com/office/drawing/2014/main" val="2013586840"/>
                    </a:ext>
                  </a:extLst>
                </a:gridCol>
                <a:gridCol w="1219887">
                  <a:extLst>
                    <a:ext uri="{9D8B030D-6E8A-4147-A177-3AD203B41FA5}">
                      <a16:colId xmlns:a16="http://schemas.microsoft.com/office/drawing/2014/main" val="3169153195"/>
                    </a:ext>
                  </a:extLst>
                </a:gridCol>
                <a:gridCol w="2059419">
                  <a:extLst>
                    <a:ext uri="{9D8B030D-6E8A-4147-A177-3AD203B41FA5}">
                      <a16:colId xmlns:a16="http://schemas.microsoft.com/office/drawing/2014/main" val="4215733418"/>
                    </a:ext>
                  </a:extLst>
                </a:gridCol>
                <a:gridCol w="2059419">
                  <a:extLst>
                    <a:ext uri="{9D8B030D-6E8A-4147-A177-3AD203B41FA5}">
                      <a16:colId xmlns:a16="http://schemas.microsoft.com/office/drawing/2014/main" val="3979377435"/>
                    </a:ext>
                  </a:extLst>
                </a:gridCol>
                <a:gridCol w="2059419">
                  <a:extLst>
                    <a:ext uri="{9D8B030D-6E8A-4147-A177-3AD203B41FA5}">
                      <a16:colId xmlns:a16="http://schemas.microsoft.com/office/drawing/2014/main" val="4088500576"/>
                    </a:ext>
                  </a:extLst>
                </a:gridCol>
                <a:gridCol w="2059419">
                  <a:extLst>
                    <a:ext uri="{9D8B030D-6E8A-4147-A177-3AD203B41FA5}">
                      <a16:colId xmlns:a16="http://schemas.microsoft.com/office/drawing/2014/main" val="3552132415"/>
                    </a:ext>
                  </a:extLst>
                </a:gridCol>
                <a:gridCol w="1704346">
                  <a:extLst>
                    <a:ext uri="{9D8B030D-6E8A-4147-A177-3AD203B41FA5}">
                      <a16:colId xmlns:a16="http://schemas.microsoft.com/office/drawing/2014/main" val="2097843594"/>
                    </a:ext>
                  </a:extLst>
                </a:gridCol>
                <a:gridCol w="1704346">
                  <a:extLst>
                    <a:ext uri="{9D8B030D-6E8A-4147-A177-3AD203B41FA5}">
                      <a16:colId xmlns:a16="http://schemas.microsoft.com/office/drawing/2014/main" val="3104535266"/>
                    </a:ext>
                  </a:extLst>
                </a:gridCol>
              </a:tblGrid>
              <a:tr h="328113">
                <a:tc rowSpan="2">
                  <a:txBody>
                    <a:bodyPr/>
                    <a:lstStyle/>
                    <a:p>
                      <a:pPr algn="l" rtl="0" fontAlgn="ctr"/>
                      <a:r>
                        <a:rPr lang="en-GB" sz="2000" b="1" u="none" strike="noStrike" dirty="0">
                          <a:solidFill>
                            <a:schemeClr val="bg2">
                              <a:lumMod val="10000"/>
                            </a:schemeClr>
                          </a:solidFill>
                          <a:effectLst/>
                          <a:latin typeface="Obvia" panose="02000506040000020004" pitchFamily="50" charset="0"/>
                        </a:rPr>
                        <a:t>TYPE OF TAX</a:t>
                      </a:r>
                      <a:endParaRPr lang="en-GB" sz="2000" b="1"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pPr algn="ctr" rtl="0" fontAlgn="ctr"/>
                      <a:r>
                        <a:rPr lang="en-001" sz="2000" u="none" strike="noStrike" dirty="0">
                          <a:solidFill>
                            <a:schemeClr val="bg2">
                              <a:lumMod val="10000"/>
                            </a:schemeClr>
                          </a:solidFill>
                          <a:effectLst/>
                          <a:latin typeface="Obvia" panose="02000506040000020004" pitchFamily="50" charset="0"/>
                        </a:rPr>
                        <a:t>&lt;2005</a:t>
                      </a:r>
                      <a:endParaRPr lang="en-001" sz="2000" b="1"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001" sz="2000" u="none" strike="noStrike">
                          <a:solidFill>
                            <a:schemeClr val="bg2">
                              <a:lumMod val="10000"/>
                            </a:schemeClr>
                          </a:solidFill>
                          <a:effectLst/>
                          <a:latin typeface="Obvia" panose="02000506040000020004" pitchFamily="50" charset="0"/>
                        </a:rPr>
                        <a:t>2005/</a:t>
                      </a:r>
                      <a:endParaRPr lang="en-001" sz="2000" b="1"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pPr algn="ctr" rtl="0" fontAlgn="ctr"/>
                      <a:r>
                        <a:rPr lang="en-001" sz="2000" u="none" strike="noStrike" dirty="0">
                          <a:solidFill>
                            <a:schemeClr val="bg2">
                              <a:lumMod val="10000"/>
                            </a:schemeClr>
                          </a:solidFill>
                          <a:effectLst/>
                          <a:latin typeface="Obvia" panose="02000506040000020004" pitchFamily="50" charset="0"/>
                        </a:rPr>
                        <a:t>2007</a:t>
                      </a:r>
                      <a:endParaRPr lang="en-001" sz="2000" b="1"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pPr algn="ctr" rtl="0" fontAlgn="ctr"/>
                      <a:r>
                        <a:rPr lang="en-001" sz="2000" u="none" strike="noStrike">
                          <a:solidFill>
                            <a:schemeClr val="bg2">
                              <a:lumMod val="10000"/>
                            </a:schemeClr>
                          </a:solidFill>
                          <a:effectLst/>
                          <a:latin typeface="Obvia" panose="02000506040000020004" pitchFamily="50" charset="0"/>
                        </a:rPr>
                        <a:t>2008</a:t>
                      </a:r>
                      <a:endParaRPr lang="en-001" sz="2000" b="1"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pPr algn="ctr" rtl="0" fontAlgn="ctr"/>
                      <a:r>
                        <a:rPr lang="en-001" sz="2000" u="none" strike="noStrike">
                          <a:solidFill>
                            <a:schemeClr val="bg2">
                              <a:lumMod val="10000"/>
                            </a:schemeClr>
                          </a:solidFill>
                          <a:effectLst/>
                          <a:latin typeface="Obvia" panose="02000506040000020004" pitchFamily="50" charset="0"/>
                        </a:rPr>
                        <a:t>2009</a:t>
                      </a:r>
                      <a:endParaRPr lang="en-001" sz="2000" b="1"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pPr algn="ctr" rtl="0" fontAlgn="ctr"/>
                      <a:r>
                        <a:rPr lang="en-001" sz="2000" u="none" strike="noStrike">
                          <a:solidFill>
                            <a:schemeClr val="bg2">
                              <a:lumMod val="10000"/>
                            </a:schemeClr>
                          </a:solidFill>
                          <a:effectLst/>
                          <a:latin typeface="Obvia" panose="02000506040000020004" pitchFamily="50" charset="0"/>
                        </a:rPr>
                        <a:t>2010</a:t>
                      </a:r>
                      <a:endParaRPr lang="en-001" sz="2000" b="1"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pPr algn="ctr" rtl="0" fontAlgn="ctr"/>
                      <a:r>
                        <a:rPr lang="en-001" sz="2000" u="none" strike="noStrike">
                          <a:solidFill>
                            <a:schemeClr val="bg2">
                              <a:lumMod val="10000"/>
                            </a:schemeClr>
                          </a:solidFill>
                          <a:effectLst/>
                          <a:latin typeface="Obvia" panose="02000506040000020004" pitchFamily="50" charset="0"/>
                        </a:rPr>
                        <a:t>2011</a:t>
                      </a:r>
                      <a:endParaRPr lang="en-001" sz="2000" b="1"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pPr algn="ctr" rtl="0" fontAlgn="ctr"/>
                      <a:r>
                        <a:rPr lang="en-001" sz="2000" u="none" strike="noStrike">
                          <a:solidFill>
                            <a:schemeClr val="bg2">
                              <a:lumMod val="10000"/>
                            </a:schemeClr>
                          </a:solidFill>
                          <a:effectLst/>
                          <a:latin typeface="Obvia" panose="02000506040000020004" pitchFamily="50" charset="0"/>
                        </a:rPr>
                        <a:t>2012</a:t>
                      </a:r>
                      <a:endParaRPr lang="en-001" sz="2000" b="1"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pPr algn="ctr" rtl="0" fontAlgn="ctr"/>
                      <a:r>
                        <a:rPr lang="en-001" sz="2000" u="none" strike="noStrike">
                          <a:solidFill>
                            <a:schemeClr val="bg2">
                              <a:lumMod val="10000"/>
                            </a:schemeClr>
                          </a:solidFill>
                          <a:effectLst/>
                          <a:latin typeface="Obvia" panose="02000506040000020004" pitchFamily="50" charset="0"/>
                        </a:rPr>
                        <a:t>2013</a:t>
                      </a:r>
                      <a:endParaRPr lang="en-001" sz="2000" b="1"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257733"/>
                  </a:ext>
                </a:extLst>
              </a:tr>
              <a:tr h="328113">
                <a:tc vMerge="1">
                  <a:txBody>
                    <a:bodyPr/>
                    <a:lstStyle/>
                    <a:p>
                      <a:endParaRPr lang="en-001"/>
                    </a:p>
                  </a:txBody>
                  <a:tcPr/>
                </a:tc>
                <a:tc vMerge="1">
                  <a:txBody>
                    <a:bodyPr/>
                    <a:lstStyle/>
                    <a:p>
                      <a:endParaRPr lang="en-001"/>
                    </a:p>
                  </a:txBody>
                  <a:tcPr/>
                </a:tc>
                <a:tc>
                  <a:txBody>
                    <a:bodyPr/>
                    <a:lstStyle/>
                    <a:p>
                      <a:pPr algn="ctr" rtl="0" fontAlgn="ctr"/>
                      <a:r>
                        <a:rPr lang="en-001" sz="2000" u="none" strike="noStrike" dirty="0">
                          <a:solidFill>
                            <a:schemeClr val="bg2">
                              <a:lumMod val="10000"/>
                            </a:schemeClr>
                          </a:solidFill>
                          <a:effectLst/>
                          <a:latin typeface="Obvia" panose="02000506040000020004" pitchFamily="50" charset="0"/>
                        </a:rPr>
                        <a:t>2006</a:t>
                      </a:r>
                      <a:endParaRPr lang="en-001" sz="2000" b="1"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vMerge="1">
                  <a:txBody>
                    <a:bodyPr/>
                    <a:lstStyle/>
                    <a:p>
                      <a:endParaRPr lang="en-001"/>
                    </a:p>
                  </a:txBody>
                  <a:tcPr/>
                </a:tc>
                <a:tc vMerge="1">
                  <a:txBody>
                    <a:bodyPr/>
                    <a:lstStyle/>
                    <a:p>
                      <a:endParaRPr lang="en-001"/>
                    </a:p>
                  </a:txBody>
                  <a:tcPr/>
                </a:tc>
                <a:tc vMerge="1">
                  <a:txBody>
                    <a:bodyPr/>
                    <a:lstStyle/>
                    <a:p>
                      <a:endParaRPr lang="en-001"/>
                    </a:p>
                  </a:txBody>
                  <a:tcPr/>
                </a:tc>
                <a:tc vMerge="1">
                  <a:txBody>
                    <a:bodyPr/>
                    <a:lstStyle/>
                    <a:p>
                      <a:endParaRPr lang="en-001"/>
                    </a:p>
                  </a:txBody>
                  <a:tcPr/>
                </a:tc>
                <a:tc vMerge="1">
                  <a:txBody>
                    <a:bodyPr/>
                    <a:lstStyle/>
                    <a:p>
                      <a:endParaRPr lang="en-001"/>
                    </a:p>
                  </a:txBody>
                  <a:tcPr/>
                </a:tc>
                <a:tc vMerge="1">
                  <a:txBody>
                    <a:bodyPr/>
                    <a:lstStyle/>
                    <a:p>
                      <a:endParaRPr lang="en-001"/>
                    </a:p>
                  </a:txBody>
                  <a:tcPr/>
                </a:tc>
                <a:tc vMerge="1">
                  <a:txBody>
                    <a:bodyPr/>
                    <a:lstStyle/>
                    <a:p>
                      <a:endParaRPr lang="en-001"/>
                    </a:p>
                  </a:txBody>
                  <a:tcPr/>
                </a:tc>
                <a:extLst>
                  <a:ext uri="{0D108BD9-81ED-4DB2-BD59-A6C34878D82A}">
                    <a16:rowId xmlns:a16="http://schemas.microsoft.com/office/drawing/2014/main" val="3618325675"/>
                  </a:ext>
                </a:extLst>
              </a:tr>
              <a:tr h="744007">
                <a:tc>
                  <a:txBody>
                    <a:bodyPr/>
                    <a:lstStyle/>
                    <a:p>
                      <a:pPr algn="ctr" rtl="0" fontAlgn="ctr"/>
                      <a:r>
                        <a:rPr lang="en-GB" sz="2000" u="none" strike="noStrike" dirty="0">
                          <a:solidFill>
                            <a:schemeClr val="bg2">
                              <a:lumMod val="10000"/>
                            </a:schemeClr>
                          </a:solidFill>
                          <a:effectLst/>
                          <a:latin typeface="Obvia" panose="02000506040000020004" pitchFamily="50" charset="0"/>
                        </a:rPr>
                        <a:t>Natural Resources Usage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gridSpan="2">
                  <a:txBody>
                    <a:bodyPr/>
                    <a:lstStyle/>
                    <a:p>
                      <a:pPr algn="ctr" rtl="0" fontAlgn="ctr"/>
                      <a:r>
                        <a:rPr lang="en-GB" sz="2000" u="none" strike="noStrike" dirty="0">
                          <a:solidFill>
                            <a:schemeClr val="bg2">
                              <a:lumMod val="10000"/>
                            </a:schemeClr>
                          </a:solidFill>
                          <a:effectLst/>
                          <a:latin typeface="Obvia" panose="02000506040000020004" pitchFamily="50" charset="0"/>
                        </a:rPr>
                        <a:t>Diff.</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pPr algn="ctr" rtl="0" fontAlgn="ct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7">
                  <a:txBody>
                    <a:bodyPr/>
                    <a:lstStyle/>
                    <a:p>
                      <a:pPr algn="l" rtl="0" fontAlgn="ctr"/>
                      <a:r>
                        <a:rPr lang="en-GB" sz="2000" u="none" strike="noStrike" dirty="0">
                          <a:solidFill>
                            <a:schemeClr val="bg2">
                              <a:lumMod val="10000"/>
                            </a:schemeClr>
                          </a:solidFill>
                          <a:effectLst/>
                          <a:latin typeface="Obvia" panose="02000506040000020004" pitchFamily="50" charset="0"/>
                        </a:rPr>
                        <a:t>Transferred into fee</a:t>
                      </a:r>
                      <a:endParaRPr lang="en-GB" sz="2000" b="0" i="0" u="none" strike="noStrike" dirty="0">
                        <a:solidFill>
                          <a:schemeClr val="bg2">
                            <a:lumMod val="10000"/>
                          </a:schemeClr>
                        </a:solidFill>
                        <a:effectLst/>
                        <a:latin typeface="Obvia" panose="02000506040000020004" pitchFamily="50" charset="0"/>
                      </a:endParaRPr>
                    </a:p>
                  </a:txBody>
                  <a:tcPr marL="54499"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2454219721"/>
                  </a:ext>
                </a:extLst>
              </a:tr>
              <a:tr h="581931">
                <a:tc>
                  <a:txBody>
                    <a:bodyPr/>
                    <a:lstStyle/>
                    <a:p>
                      <a:pPr algn="ctr" rtl="0" fontAlgn="ctr"/>
                      <a:r>
                        <a:rPr lang="en-GB" sz="2000" u="none" strike="noStrike" dirty="0">
                          <a:solidFill>
                            <a:schemeClr val="bg2">
                              <a:lumMod val="10000"/>
                            </a:schemeClr>
                          </a:solidFill>
                          <a:effectLst/>
                          <a:latin typeface="Obvia" panose="02000506040000020004" pitchFamily="50" charset="0"/>
                        </a:rPr>
                        <a:t>Gambling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gridSpan="2">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pPr algn="ctr" rtl="0" fontAlgn="ct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7">
                  <a:txBody>
                    <a:bodyPr/>
                    <a:lstStyle/>
                    <a:p>
                      <a:pPr algn="l" rtl="0" fontAlgn="ctr"/>
                      <a:r>
                        <a:rPr lang="en-GB" sz="2000" u="none" strike="noStrike">
                          <a:solidFill>
                            <a:schemeClr val="bg2">
                              <a:lumMod val="10000"/>
                            </a:schemeClr>
                          </a:solidFill>
                          <a:effectLst/>
                          <a:latin typeface="Obvia" panose="02000506040000020004" pitchFamily="50" charset="0"/>
                        </a:rPr>
                        <a:t>Transferred into fee</a:t>
                      </a:r>
                      <a:endParaRPr lang="en-GB" sz="2000" b="0" i="0" u="none" strike="noStrike">
                        <a:solidFill>
                          <a:schemeClr val="bg2">
                            <a:lumMod val="10000"/>
                          </a:schemeClr>
                        </a:solidFill>
                        <a:effectLst/>
                        <a:latin typeface="Obvia" panose="02000506040000020004" pitchFamily="50" charset="0"/>
                      </a:endParaRPr>
                    </a:p>
                  </a:txBody>
                  <a:tcPr marL="54499"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1538475665"/>
                  </a:ext>
                </a:extLst>
              </a:tr>
              <a:tr h="646590">
                <a:tc>
                  <a:txBody>
                    <a:bodyPr/>
                    <a:lstStyle/>
                    <a:p>
                      <a:pPr algn="ctr" rtl="0" fontAlgn="ctr"/>
                      <a:r>
                        <a:rPr lang="en-GB" sz="2000" u="none" strike="noStrike" dirty="0">
                          <a:solidFill>
                            <a:schemeClr val="bg2">
                              <a:lumMod val="10000"/>
                            </a:schemeClr>
                          </a:solidFill>
                          <a:effectLst/>
                          <a:latin typeface="Obvia" panose="02000506040000020004" pitchFamily="50" charset="0"/>
                        </a:rPr>
                        <a:t>Vehicles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lnT w="57150" cap="flat" cmpd="sng" algn="ctr">
                      <a:solidFill>
                        <a:schemeClr val="tx1"/>
                      </a:solidFill>
                      <a:prstDash val="solid"/>
                      <a:round/>
                      <a:headEnd type="none" w="med" len="med"/>
                      <a:tailEnd type="none" w="med" len="med"/>
                    </a:lnT>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2953558115"/>
                  </a:ext>
                </a:extLst>
              </a:tr>
              <a:tr h="781471">
                <a:tc>
                  <a:txBody>
                    <a:bodyPr/>
                    <a:lstStyle/>
                    <a:p>
                      <a:pPr algn="ctr" rtl="0" fontAlgn="ctr"/>
                      <a:r>
                        <a:rPr lang="en-GB" sz="2000" u="none" strike="noStrike" dirty="0">
                          <a:solidFill>
                            <a:schemeClr val="bg2">
                              <a:lumMod val="10000"/>
                            </a:schemeClr>
                          </a:solidFill>
                          <a:effectLst/>
                          <a:latin typeface="Obvia" panose="02000506040000020004" pitchFamily="50" charset="0"/>
                        </a:rPr>
                        <a:t>Tax on Vehicles Ownership Rights Transfer</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3598945967"/>
                  </a:ext>
                </a:extLst>
              </a:tr>
              <a:tr h="781471">
                <a:tc>
                  <a:txBody>
                    <a:bodyPr/>
                    <a:lstStyle/>
                    <a:p>
                      <a:pPr algn="ctr" rtl="0" fontAlgn="ctr"/>
                      <a:r>
                        <a:rPr lang="en-GB" sz="2000" u="none" strike="noStrike" dirty="0">
                          <a:solidFill>
                            <a:schemeClr val="bg2">
                              <a:lumMod val="10000"/>
                            </a:schemeClr>
                          </a:solidFill>
                          <a:effectLst/>
                          <a:latin typeface="Obvia" panose="02000506040000020004" pitchFamily="50" charset="0"/>
                        </a:rPr>
                        <a:t>Tax on Property Ownership Rights Transfer</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599185956"/>
                  </a:ext>
                </a:extLst>
              </a:tr>
              <a:tr h="626285">
                <a:tc>
                  <a:txBody>
                    <a:bodyPr/>
                    <a:lstStyle/>
                    <a:p>
                      <a:pPr algn="ctr" rtl="0" fontAlgn="ctr"/>
                      <a:r>
                        <a:rPr lang="en-GB" sz="2000" u="none" strike="noStrike" dirty="0">
                          <a:solidFill>
                            <a:schemeClr val="bg2">
                              <a:lumMod val="10000"/>
                            </a:schemeClr>
                          </a:solidFill>
                          <a:effectLst/>
                          <a:latin typeface="Obvia" panose="02000506040000020004" pitchFamily="50" charset="0"/>
                        </a:rPr>
                        <a:t>Environment Hazard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3279345299"/>
                  </a:ext>
                </a:extLst>
              </a:tr>
              <a:tr h="670624">
                <a:tc>
                  <a:txBody>
                    <a:bodyPr/>
                    <a:lstStyle/>
                    <a:p>
                      <a:pPr algn="ctr" rtl="0" fontAlgn="ctr"/>
                      <a:r>
                        <a:rPr lang="en-GB" sz="2000" u="none" strike="noStrike" dirty="0">
                          <a:solidFill>
                            <a:schemeClr val="bg2">
                              <a:lumMod val="10000"/>
                            </a:schemeClr>
                          </a:solidFill>
                          <a:effectLst/>
                          <a:latin typeface="Obvia" panose="02000506040000020004" pitchFamily="50" charset="0"/>
                        </a:rPr>
                        <a:t>Tax on Vehicles Overweighting</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3368933581"/>
                  </a:ext>
                </a:extLst>
              </a:tr>
              <a:tr h="543366">
                <a:tc>
                  <a:txBody>
                    <a:bodyPr/>
                    <a:lstStyle/>
                    <a:p>
                      <a:pPr algn="ctr" rtl="0" fontAlgn="ctr"/>
                      <a:r>
                        <a:rPr lang="en-GB" sz="2000" u="none" strike="noStrike" dirty="0">
                          <a:solidFill>
                            <a:schemeClr val="bg2">
                              <a:lumMod val="10000"/>
                            </a:schemeClr>
                          </a:solidFill>
                          <a:effectLst/>
                          <a:latin typeface="Obvia" panose="02000506040000020004" pitchFamily="50" charset="0"/>
                        </a:rPr>
                        <a:t>Fixed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3249692500"/>
                  </a:ext>
                </a:extLst>
              </a:tr>
              <a:tr h="670624">
                <a:tc>
                  <a:txBody>
                    <a:bodyPr/>
                    <a:lstStyle/>
                    <a:p>
                      <a:pPr algn="ctr" rtl="0" fontAlgn="ctr"/>
                      <a:r>
                        <a:rPr lang="en-GB" sz="2000" u="none" strike="noStrike" dirty="0">
                          <a:solidFill>
                            <a:schemeClr val="bg2">
                              <a:lumMod val="10000"/>
                            </a:schemeClr>
                          </a:solidFill>
                          <a:effectLst/>
                          <a:latin typeface="Obvia" panose="02000506040000020004" pitchFamily="50" charset="0"/>
                        </a:rPr>
                        <a:t>Tax on Small Size Business</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001" sz="2000" u="none" strike="noStrike">
                          <a:solidFill>
                            <a:schemeClr val="bg2">
                              <a:lumMod val="10000"/>
                            </a:schemeClr>
                          </a:solidFill>
                          <a:effectLst/>
                          <a:latin typeface="Obvia" panose="02000506040000020004" pitchFamily="50" charset="0"/>
                        </a:rPr>
                        <a:t>5%</a:t>
                      </a:r>
                      <a:endParaRPr lang="en-001"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3604319658"/>
                  </a:ext>
                </a:extLst>
              </a:tr>
              <a:tr h="647554">
                <a:tc>
                  <a:txBody>
                    <a:bodyPr/>
                    <a:lstStyle/>
                    <a:p>
                      <a:pPr algn="ctr" rtl="0" fontAlgn="ctr"/>
                      <a:r>
                        <a:rPr lang="en-GB" sz="2000" u="none" strike="noStrike" dirty="0">
                          <a:solidFill>
                            <a:schemeClr val="bg2">
                              <a:lumMod val="10000"/>
                            </a:schemeClr>
                          </a:solidFill>
                          <a:effectLst/>
                          <a:latin typeface="Obvia" panose="02000506040000020004" pitchFamily="50" charset="0"/>
                        </a:rPr>
                        <a:t>Resorts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889471357"/>
                  </a:ext>
                </a:extLst>
              </a:tr>
              <a:tr h="504354">
                <a:tc>
                  <a:txBody>
                    <a:bodyPr/>
                    <a:lstStyle/>
                    <a:p>
                      <a:pPr algn="ctr" rtl="0" fontAlgn="ctr"/>
                      <a:r>
                        <a:rPr lang="en-GB" sz="2000" u="none" strike="noStrike" dirty="0">
                          <a:solidFill>
                            <a:schemeClr val="bg2">
                              <a:lumMod val="10000"/>
                            </a:schemeClr>
                          </a:solidFill>
                          <a:effectLst/>
                          <a:latin typeface="Obvia" panose="02000506040000020004" pitchFamily="50" charset="0"/>
                        </a:rPr>
                        <a:t>Hotels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958661463"/>
                  </a:ext>
                </a:extLst>
              </a:tr>
              <a:tr h="597945">
                <a:tc>
                  <a:txBody>
                    <a:bodyPr/>
                    <a:lstStyle/>
                    <a:p>
                      <a:pPr algn="ctr" rtl="0" fontAlgn="ctr"/>
                      <a:r>
                        <a:rPr lang="en-GB" sz="2000" u="none" strike="noStrike" dirty="0">
                          <a:solidFill>
                            <a:schemeClr val="bg2">
                              <a:lumMod val="10000"/>
                            </a:schemeClr>
                          </a:solidFill>
                          <a:effectLst/>
                          <a:latin typeface="Obvia" panose="02000506040000020004" pitchFamily="50" charset="0"/>
                        </a:rPr>
                        <a:t>Advertising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3861660445"/>
                  </a:ext>
                </a:extLst>
              </a:tr>
              <a:tr h="504354">
                <a:tc>
                  <a:txBody>
                    <a:bodyPr/>
                    <a:lstStyle/>
                    <a:p>
                      <a:pPr algn="ctr" rtl="0" fontAlgn="ctr"/>
                      <a:r>
                        <a:rPr lang="en-GB" sz="2000" u="none" strike="noStrike" dirty="0">
                          <a:solidFill>
                            <a:schemeClr val="bg2">
                              <a:lumMod val="10000"/>
                            </a:schemeClr>
                          </a:solidFill>
                          <a:effectLst/>
                          <a:latin typeface="Obvia" panose="02000506040000020004" pitchFamily="50" charset="0"/>
                        </a:rPr>
                        <a:t>Symbolic Usage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4151543207"/>
                  </a:ext>
                </a:extLst>
              </a:tr>
              <a:tr h="426068">
                <a:tc>
                  <a:txBody>
                    <a:bodyPr/>
                    <a:lstStyle/>
                    <a:p>
                      <a:pPr algn="ctr" rtl="0" fontAlgn="ctr"/>
                      <a:r>
                        <a:rPr lang="en-GB" sz="2000" u="none" strike="noStrike" dirty="0">
                          <a:solidFill>
                            <a:schemeClr val="bg2">
                              <a:lumMod val="10000"/>
                            </a:schemeClr>
                          </a:solidFill>
                          <a:effectLst/>
                          <a:latin typeface="Obvia" panose="02000506040000020004" pitchFamily="50" charset="0"/>
                        </a:rPr>
                        <a:t>Land Tax</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a:solidFill>
                            <a:schemeClr val="bg2">
                              <a:lumMod val="10000"/>
                            </a:schemeClr>
                          </a:solidFill>
                          <a:effectLst/>
                          <a:latin typeface="Obvia" panose="02000506040000020004" pitchFamily="50" charset="0"/>
                        </a:rPr>
                        <a:t>Abolished</a:t>
                      </a:r>
                      <a:endParaRPr lang="en-001"/>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1878415499"/>
                  </a:ext>
                </a:extLst>
              </a:tr>
              <a:tr h="504354">
                <a:tc>
                  <a:txBody>
                    <a:bodyPr/>
                    <a:lstStyle/>
                    <a:p>
                      <a:pPr algn="ctr" rtl="0" fontAlgn="ctr"/>
                      <a:r>
                        <a:rPr lang="en-GB" sz="2000" u="none" strike="noStrike" dirty="0">
                          <a:solidFill>
                            <a:schemeClr val="bg2">
                              <a:lumMod val="10000"/>
                            </a:schemeClr>
                          </a:solidFill>
                          <a:effectLst/>
                          <a:latin typeface="Obvia" panose="02000506040000020004" pitchFamily="50" charset="0"/>
                        </a:rPr>
                        <a:t>Tax on Gifts and Heritage</a:t>
                      </a:r>
                      <a:endParaRPr lang="en-GB" sz="2000" b="0" i="0" u="none" strike="noStrike" dirty="0">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a:txBody>
                    <a:bodyPr/>
                    <a:lstStyle/>
                    <a:p>
                      <a:pPr algn="ctr" rtl="0" fontAlgn="ctr"/>
                      <a:r>
                        <a:rPr lang="en-GB" sz="2000" u="none" strike="noStrike">
                          <a:solidFill>
                            <a:schemeClr val="bg2">
                              <a:lumMod val="10000"/>
                            </a:schemeClr>
                          </a:solidFill>
                          <a:effectLst/>
                          <a:latin typeface="Obvia" panose="02000506040000020004" pitchFamily="50" charset="0"/>
                        </a:rPr>
                        <a:t>Diff.</a:t>
                      </a:r>
                      <a:endParaRPr lang="en-GB" sz="2000" b="0" i="0" u="none" strike="noStrike">
                        <a:solidFill>
                          <a:schemeClr val="bg2">
                            <a:lumMod val="10000"/>
                          </a:schemeClr>
                        </a:solidFill>
                        <a:effectLst/>
                        <a:latin typeface="Obvia" panose="02000506040000020004" pitchFamily="50" charset="0"/>
                      </a:endParaRPr>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gridSpan="8">
                  <a:txBody>
                    <a:bodyPr/>
                    <a:lstStyle/>
                    <a:p>
                      <a:r>
                        <a:rPr lang="en-GB" sz="2000" u="none" strike="noStrike" dirty="0">
                          <a:solidFill>
                            <a:schemeClr val="bg2">
                              <a:lumMod val="10000"/>
                            </a:schemeClr>
                          </a:solidFill>
                          <a:effectLst/>
                          <a:latin typeface="Obvia" panose="02000506040000020004" pitchFamily="50" charset="0"/>
                        </a:rPr>
                        <a:t>Abolished</a:t>
                      </a:r>
                      <a:endParaRPr lang="en-001" dirty="0"/>
                    </a:p>
                  </a:txBody>
                  <a:tcPr marL="4542" marR="4542" marT="4542" marB="0"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hMerge="1">
                  <a:txBody>
                    <a:bodyPr/>
                    <a:lstStyle/>
                    <a:p>
                      <a:endParaRPr lang="en-001"/>
                    </a:p>
                  </a:txBody>
                  <a:tcPr>
                    <a:lnL w="57150" cap="flat" cmpd="sng" algn="ctr">
                      <a:solidFill>
                        <a:schemeClr val="tx1"/>
                      </a:solidFill>
                      <a:prstDash val="solid"/>
                      <a:round/>
                      <a:headEnd type="none" w="med" len="med"/>
                      <a:tailEnd type="none" w="med" len="med"/>
                    </a:lnL>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tc hMerge="1">
                  <a:txBody>
                    <a:bodyPr/>
                    <a:lstStyle/>
                    <a:p>
                      <a:endParaRPr lang="en-001"/>
                    </a:p>
                  </a:txBody>
                  <a:tcPr/>
                </a:tc>
                <a:extLst>
                  <a:ext uri="{0D108BD9-81ED-4DB2-BD59-A6C34878D82A}">
                    <a16:rowId xmlns:a16="http://schemas.microsoft.com/office/drawing/2014/main" val="2167205981"/>
                  </a:ext>
                </a:extLst>
              </a:tr>
            </a:tbl>
          </a:graphicData>
        </a:graphic>
      </p:graphicFrame>
    </p:spTree>
    <p:extLst>
      <p:ext uri="{BB962C8B-B14F-4D97-AF65-F5344CB8AC3E}">
        <p14:creationId xmlns:p14="http://schemas.microsoft.com/office/powerpoint/2010/main" val="18515418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show="0">
  <p:cSld>
    <p:bg>
      <p:bgPr>
        <a:blipFill rotWithShape="1">
          <a:blip r:embed="rId3"/>
          <a:srcRect/>
          <a:stretch>
            <a:fillRect/>
          </a:stretch>
        </a:blip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038684D-44D8-13E7-7FCA-CEDB9A717305}"/>
              </a:ext>
            </a:extLst>
          </p:cNvPr>
          <p:cNvGrpSpPr/>
          <p:nvPr/>
        </p:nvGrpSpPr>
        <p:grpSpPr>
          <a:xfrm>
            <a:off x="255181" y="1408172"/>
            <a:ext cx="4601840" cy="8110966"/>
            <a:chOff x="255181" y="1408172"/>
            <a:chExt cx="4601840" cy="8110966"/>
          </a:xfrm>
        </p:grpSpPr>
        <p:sp>
          <p:nvSpPr>
            <p:cNvPr id="14" name="Content Placeholder 2">
              <a:extLst>
                <a:ext uri="{FF2B5EF4-FFF2-40B4-BE49-F238E27FC236}">
                  <a16:creationId xmlns:a16="http://schemas.microsoft.com/office/drawing/2014/main" id="{D4493F65-3356-5AD1-5BC7-C3E9AB60B7C5}"/>
                </a:ext>
              </a:extLst>
            </p:cNvPr>
            <p:cNvSpPr txBox="1">
              <a:spLocks/>
            </p:cNvSpPr>
            <p:nvPr/>
          </p:nvSpPr>
          <p:spPr>
            <a:xfrm>
              <a:off x="255181" y="3462298"/>
              <a:ext cx="4601840" cy="605684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Autofit/>
            </a:bodyPr>
            <a:lst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a:lstStyle>
            <a:p>
              <a:pPr hangingPunct="1">
                <a:buClr>
                  <a:srgbClr val="F06245"/>
                </a:buClr>
                <a:buSzPct val="100000"/>
                <a:buFont typeface="Wingdings" panose="05000000000000000000" pitchFamily="2" charset="2"/>
                <a:buChar char="§"/>
              </a:pPr>
              <a:r>
                <a:rPr lang="en-GE" sz="2800" dirty="0">
                  <a:latin typeface="Obvia" panose="02000506040000020004" pitchFamily="50" charset="0"/>
                </a:rPr>
                <a:t>Registration – B</a:t>
              </a:r>
              <a:r>
                <a:rPr lang="en-GB" sz="2800" dirty="0">
                  <a:latin typeface="Obvia" panose="02000506040000020004" pitchFamily="50" charset="0"/>
                </a:rPr>
                <a:t>u</a:t>
              </a:r>
              <a:r>
                <a:rPr lang="en-GE" sz="2800" dirty="0">
                  <a:latin typeface="Obvia" panose="02000506040000020004" pitchFamily="50" charset="0"/>
                </a:rPr>
                <a:t>siness Registration in one place (+property registry).</a:t>
              </a:r>
            </a:p>
            <a:p>
              <a:pPr hangingPunct="1">
                <a:buClr>
                  <a:srgbClr val="F06245"/>
                </a:buClr>
                <a:buSzPct val="100000"/>
                <a:buFont typeface="Wingdings" panose="05000000000000000000" pitchFamily="2" charset="2"/>
                <a:buChar char="§"/>
              </a:pPr>
              <a:r>
                <a:rPr lang="en-GE" sz="2800" dirty="0">
                  <a:latin typeface="Obvia" panose="02000506040000020004" pitchFamily="50" charset="0"/>
                </a:rPr>
                <a:t>Service unit is separate from all other units only helping taxpayers </a:t>
              </a:r>
            </a:p>
            <a:p>
              <a:pPr hangingPunct="1">
                <a:buClr>
                  <a:srgbClr val="F06245"/>
                </a:buClr>
                <a:buSzPct val="100000"/>
                <a:buFont typeface="Arial" panose="020B0604020202020204" pitchFamily="34" charset="0"/>
                <a:buChar char="•"/>
              </a:pPr>
              <a:endParaRPr lang="en-GE" sz="2800" dirty="0">
                <a:latin typeface="Obvia" panose="02000506040000020004" pitchFamily="50" charset="0"/>
              </a:endParaRPr>
            </a:p>
            <a:p>
              <a:pPr hangingPunct="1">
                <a:buClr>
                  <a:srgbClr val="F06245"/>
                </a:buClr>
                <a:buSzPct val="100000"/>
                <a:buFont typeface="Arial" panose="020B0604020202020204" pitchFamily="34" charset="0"/>
                <a:buChar char="•"/>
              </a:pPr>
              <a:endParaRPr lang="en-GE" sz="2800" dirty="0">
                <a:latin typeface="Obvia" panose="02000506040000020004" pitchFamily="50" charset="0"/>
              </a:endParaRPr>
            </a:p>
          </p:txBody>
        </p:sp>
        <p:sp>
          <p:nvSpPr>
            <p:cNvPr id="20" name="TextBox 19">
              <a:extLst>
                <a:ext uri="{FF2B5EF4-FFF2-40B4-BE49-F238E27FC236}">
                  <a16:creationId xmlns:a16="http://schemas.microsoft.com/office/drawing/2014/main" id="{25AA8A24-1D57-A636-51E5-9B68DF41FFA8}"/>
                </a:ext>
              </a:extLst>
            </p:cNvPr>
            <p:cNvSpPr txBox="1"/>
            <p:nvPr/>
          </p:nvSpPr>
          <p:spPr>
            <a:xfrm>
              <a:off x="656492" y="1408172"/>
              <a:ext cx="3352800"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ctr" defTabSz="2438338" rtl="0" fontAlgn="auto" latinLnBrk="0" hangingPunct="0">
                <a:lnSpc>
                  <a:spcPct val="100000"/>
                </a:lnSpc>
                <a:spcBef>
                  <a:spcPts val="0"/>
                </a:spcBef>
                <a:spcAft>
                  <a:spcPts val="0"/>
                </a:spcAft>
                <a:buClr>
                  <a:srgbClr val="F06245"/>
                </a:buClr>
                <a:buSzTx/>
                <a:tabLst/>
              </a:pPr>
              <a:r>
                <a:rPr kumimoji="0" lang="en-GB" sz="4800" b="1" i="0" u="none" strike="noStrike" cap="none" spc="0" normalizeH="0" baseline="0" dirty="0">
                  <a:ln>
                    <a:noFill/>
                  </a:ln>
                  <a:solidFill>
                    <a:srgbClr val="4B3B69"/>
                  </a:solidFill>
                  <a:effectLst/>
                  <a:uFillTx/>
                  <a:latin typeface="Obvia" panose="02000506040000020004" pitchFamily="50" charset="0"/>
                  <a:sym typeface="Helvetica Neue"/>
                </a:rPr>
                <a:t>Services</a:t>
              </a:r>
              <a:endParaRPr kumimoji="0" lang="en-001" sz="4800" b="1" i="0" u="none" strike="noStrike" cap="none" spc="0" normalizeH="0" baseline="0" dirty="0">
                <a:ln>
                  <a:noFill/>
                </a:ln>
                <a:solidFill>
                  <a:srgbClr val="4B3B69"/>
                </a:solidFill>
                <a:effectLst/>
                <a:uFillTx/>
                <a:latin typeface="Obvia" panose="02000506040000020004" pitchFamily="50" charset="0"/>
                <a:sym typeface="Helvetica Neue"/>
              </a:endParaRPr>
            </a:p>
          </p:txBody>
        </p:sp>
      </p:grpSp>
      <p:grpSp>
        <p:nvGrpSpPr>
          <p:cNvPr id="3" name="Group 2">
            <a:extLst>
              <a:ext uri="{FF2B5EF4-FFF2-40B4-BE49-F238E27FC236}">
                <a16:creationId xmlns:a16="http://schemas.microsoft.com/office/drawing/2014/main" id="{524E1B3E-EB1E-657B-DBBA-4B5358FEA7EA}"/>
              </a:ext>
            </a:extLst>
          </p:cNvPr>
          <p:cNvGrpSpPr/>
          <p:nvPr/>
        </p:nvGrpSpPr>
        <p:grpSpPr>
          <a:xfrm>
            <a:off x="4009292" y="1093465"/>
            <a:ext cx="5814646" cy="11473674"/>
            <a:chOff x="4009292" y="1093465"/>
            <a:chExt cx="5814646" cy="11473674"/>
          </a:xfrm>
        </p:grpSpPr>
        <p:sp>
          <p:nvSpPr>
            <p:cNvPr id="15" name="Content Placeholder 2">
              <a:extLst>
                <a:ext uri="{FF2B5EF4-FFF2-40B4-BE49-F238E27FC236}">
                  <a16:creationId xmlns:a16="http://schemas.microsoft.com/office/drawing/2014/main" id="{0822904C-93B2-1E43-EBAF-AA7DC69AAEDF}"/>
                </a:ext>
              </a:extLst>
            </p:cNvPr>
            <p:cNvSpPr txBox="1">
              <a:spLocks/>
            </p:cNvSpPr>
            <p:nvPr/>
          </p:nvSpPr>
          <p:spPr>
            <a:xfrm>
              <a:off x="5263589" y="3462298"/>
              <a:ext cx="4270834" cy="9104841"/>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06245"/>
                </a:buClr>
                <a:buFont typeface="Wingdings" panose="05000000000000000000" pitchFamily="2" charset="2"/>
                <a:buChar char="§"/>
              </a:pPr>
              <a:r>
                <a:rPr lang="en-GE" dirty="0">
                  <a:solidFill>
                    <a:schemeClr val="bg2">
                      <a:lumMod val="10000"/>
                    </a:schemeClr>
                  </a:solidFill>
                  <a:latin typeface="Obvia" panose="02000506040000020004" pitchFamily="50" charset="0"/>
                </a:rPr>
                <a:t>Fiscalization</a:t>
              </a:r>
            </a:p>
            <a:p>
              <a:pPr>
                <a:buClr>
                  <a:srgbClr val="F06245"/>
                </a:buClr>
                <a:buFont typeface="Wingdings" panose="05000000000000000000" pitchFamily="2" charset="2"/>
                <a:buChar char="§"/>
              </a:pPr>
              <a:r>
                <a:rPr lang="en-GB" dirty="0">
                  <a:solidFill>
                    <a:schemeClr val="bg2">
                      <a:lumMod val="10000"/>
                    </a:schemeClr>
                  </a:solidFill>
                  <a:latin typeface="Obvia" panose="02000506040000020004" pitchFamily="50" charset="0"/>
                </a:rPr>
                <a:t>F</a:t>
              </a:r>
              <a:r>
                <a:rPr lang="en-GE" dirty="0">
                  <a:solidFill>
                    <a:schemeClr val="bg2">
                      <a:lumMod val="10000"/>
                    </a:schemeClr>
                  </a:solidFill>
                  <a:latin typeface="Obvia" panose="02000506040000020004" pitchFamily="50" charset="0"/>
                </a:rPr>
                <a:t>ocus on phases of VAT</a:t>
              </a:r>
            </a:p>
            <a:p>
              <a:pPr>
                <a:buClr>
                  <a:srgbClr val="F06245"/>
                </a:buClr>
                <a:buFont typeface="Wingdings" panose="05000000000000000000" pitchFamily="2" charset="2"/>
                <a:buChar char="§"/>
              </a:pPr>
              <a:r>
                <a:rPr lang="en-GE" dirty="0">
                  <a:solidFill>
                    <a:schemeClr val="bg2">
                      <a:lumMod val="10000"/>
                    </a:schemeClr>
                  </a:solidFill>
                  <a:latin typeface="Obvia" panose="02000506040000020004" pitchFamily="50" charset="0"/>
                </a:rPr>
                <a:t>Focus on corpodate level of PIT and CIT</a:t>
              </a:r>
            </a:p>
            <a:p>
              <a:pPr>
                <a:buClr>
                  <a:srgbClr val="F06245"/>
                </a:buClr>
                <a:buFont typeface="Wingdings" panose="05000000000000000000" pitchFamily="2" charset="2"/>
                <a:buChar char="§"/>
              </a:pPr>
              <a:r>
                <a:rPr lang="en-GE" dirty="0">
                  <a:solidFill>
                    <a:schemeClr val="bg2">
                      <a:lumMod val="10000"/>
                    </a:schemeClr>
                  </a:solidFill>
                  <a:latin typeface="Obvia" panose="02000506040000020004" pitchFamily="50" charset="0"/>
                </a:rPr>
                <a:t>Collection department focus on collection of declared liabilities using various tools: tax guarantees, leans, etc.</a:t>
              </a:r>
            </a:p>
          </p:txBody>
        </p:sp>
        <p:sp>
          <p:nvSpPr>
            <p:cNvPr id="24" name="TextBox 23">
              <a:extLst>
                <a:ext uri="{FF2B5EF4-FFF2-40B4-BE49-F238E27FC236}">
                  <a16:creationId xmlns:a16="http://schemas.microsoft.com/office/drawing/2014/main" id="{DC3E7A24-3B29-0DBB-7F43-DE5DAB8D3E88}"/>
                </a:ext>
              </a:extLst>
            </p:cNvPr>
            <p:cNvSpPr txBox="1"/>
            <p:nvPr/>
          </p:nvSpPr>
          <p:spPr>
            <a:xfrm>
              <a:off x="4009292" y="1093465"/>
              <a:ext cx="5814646" cy="15799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ctr" defTabSz="2438338" rtl="0" fontAlgn="auto" latinLnBrk="0" hangingPunct="0">
                <a:lnSpc>
                  <a:spcPct val="100000"/>
                </a:lnSpc>
                <a:spcBef>
                  <a:spcPts val="0"/>
                </a:spcBef>
                <a:spcAft>
                  <a:spcPts val="0"/>
                </a:spcAft>
                <a:buClr>
                  <a:srgbClr val="F06245"/>
                </a:buClr>
                <a:buSzTx/>
                <a:tabLst/>
              </a:pPr>
              <a:r>
                <a:rPr kumimoji="0" lang="en-GB" sz="4800" b="1" i="0" u="none" strike="noStrike" cap="none" spc="0" normalizeH="0" baseline="0" dirty="0">
                  <a:ln>
                    <a:noFill/>
                  </a:ln>
                  <a:solidFill>
                    <a:srgbClr val="4B3B69"/>
                  </a:solidFill>
                  <a:effectLst/>
                  <a:uFillTx/>
                  <a:latin typeface="Obvia" panose="02000506040000020004" pitchFamily="50" charset="0"/>
                  <a:sym typeface="Helvetica Neue"/>
                </a:rPr>
                <a:t>Collection/</a:t>
              </a:r>
            </a:p>
            <a:p>
              <a:pPr marR="0" algn="ctr" defTabSz="2438338" rtl="0" fontAlgn="auto" latinLnBrk="0" hangingPunct="0">
                <a:lnSpc>
                  <a:spcPct val="100000"/>
                </a:lnSpc>
                <a:spcBef>
                  <a:spcPts val="0"/>
                </a:spcBef>
                <a:spcAft>
                  <a:spcPts val="0"/>
                </a:spcAft>
                <a:buClr>
                  <a:srgbClr val="F06245"/>
                </a:buClr>
                <a:buSzTx/>
                <a:tabLst/>
              </a:pPr>
              <a:r>
                <a:rPr kumimoji="0" lang="en-GB" sz="4800" b="1" i="0" u="none" strike="noStrike" cap="none" spc="0" normalizeH="0" baseline="0" dirty="0">
                  <a:ln>
                    <a:noFill/>
                  </a:ln>
                  <a:solidFill>
                    <a:srgbClr val="4B3B69"/>
                  </a:solidFill>
                  <a:effectLst/>
                  <a:uFillTx/>
                  <a:latin typeface="Obvia" panose="02000506040000020004" pitchFamily="50" charset="0"/>
                  <a:sym typeface="Helvetica Neue"/>
                </a:rPr>
                <a:t>Administration</a:t>
              </a:r>
              <a:endParaRPr kumimoji="0" lang="en-001" sz="4800" b="1" i="0" u="none" strike="noStrike" cap="none" spc="0" normalizeH="0" baseline="0" dirty="0">
                <a:ln>
                  <a:noFill/>
                </a:ln>
                <a:solidFill>
                  <a:srgbClr val="4B3B69"/>
                </a:solidFill>
                <a:effectLst/>
                <a:uFillTx/>
                <a:latin typeface="Obvia" panose="02000506040000020004" pitchFamily="50" charset="0"/>
                <a:sym typeface="Helvetica Neue"/>
              </a:endParaRPr>
            </a:p>
          </p:txBody>
        </p:sp>
      </p:grpSp>
      <p:grpSp>
        <p:nvGrpSpPr>
          <p:cNvPr id="4" name="Group 3">
            <a:extLst>
              <a:ext uri="{FF2B5EF4-FFF2-40B4-BE49-F238E27FC236}">
                <a16:creationId xmlns:a16="http://schemas.microsoft.com/office/drawing/2014/main" id="{9977AD47-4053-0261-A23B-7910AF1FFC90}"/>
              </a:ext>
            </a:extLst>
          </p:cNvPr>
          <p:cNvGrpSpPr/>
          <p:nvPr/>
        </p:nvGrpSpPr>
        <p:grpSpPr>
          <a:xfrm>
            <a:off x="9628207" y="1405970"/>
            <a:ext cx="4505022" cy="8801087"/>
            <a:chOff x="9628207" y="1405970"/>
            <a:chExt cx="4505022" cy="8801087"/>
          </a:xfrm>
        </p:grpSpPr>
        <p:sp>
          <p:nvSpPr>
            <p:cNvPr id="16" name="Content Placeholder 2">
              <a:extLst>
                <a:ext uri="{FF2B5EF4-FFF2-40B4-BE49-F238E27FC236}">
                  <a16:creationId xmlns:a16="http://schemas.microsoft.com/office/drawing/2014/main" id="{DCA70AA0-9FE7-62A3-2512-FFD17AA13D79}"/>
                </a:ext>
              </a:extLst>
            </p:cNvPr>
            <p:cNvSpPr txBox="1">
              <a:spLocks/>
            </p:cNvSpPr>
            <p:nvPr/>
          </p:nvSpPr>
          <p:spPr>
            <a:xfrm>
              <a:off x="10250773" y="3376494"/>
              <a:ext cx="3882456" cy="6830563"/>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06245"/>
                </a:buClr>
                <a:buFont typeface="Wingdings" panose="05000000000000000000" pitchFamily="2" charset="2"/>
                <a:buChar char="§"/>
              </a:pPr>
              <a:r>
                <a:rPr lang="en-GE" dirty="0">
                  <a:solidFill>
                    <a:schemeClr val="bg2">
                      <a:lumMod val="10000"/>
                    </a:schemeClr>
                  </a:solidFill>
                  <a:latin typeface="Obvia" panose="02000506040000020004" pitchFamily="50" charset="0"/>
                </a:rPr>
                <a:t>All fiscal/ tax inspection under the RS</a:t>
              </a:r>
            </a:p>
            <a:p>
              <a:pPr>
                <a:buClr>
                  <a:srgbClr val="F06245"/>
                </a:buClr>
                <a:buFont typeface="Wingdings" panose="05000000000000000000" pitchFamily="2" charset="2"/>
                <a:buChar char="§"/>
              </a:pPr>
              <a:r>
                <a:rPr lang="en-GE" dirty="0">
                  <a:solidFill>
                    <a:schemeClr val="bg2">
                      <a:lumMod val="10000"/>
                    </a:schemeClr>
                  </a:solidFill>
                  <a:latin typeface="Obvia" panose="02000506040000020004" pitchFamily="50" charset="0"/>
                </a:rPr>
                <a:t>The problematic in terms of skils and HRM. </a:t>
              </a:r>
            </a:p>
          </p:txBody>
        </p:sp>
        <p:sp>
          <p:nvSpPr>
            <p:cNvPr id="25" name="TextBox 24">
              <a:extLst>
                <a:ext uri="{FF2B5EF4-FFF2-40B4-BE49-F238E27FC236}">
                  <a16:creationId xmlns:a16="http://schemas.microsoft.com/office/drawing/2014/main" id="{DE5CE8FA-69EA-7427-B2C2-38382EBBD9C9}"/>
                </a:ext>
              </a:extLst>
            </p:cNvPr>
            <p:cNvSpPr txBox="1"/>
            <p:nvPr/>
          </p:nvSpPr>
          <p:spPr>
            <a:xfrm>
              <a:off x="9628207" y="1405970"/>
              <a:ext cx="3727941"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ctr" defTabSz="2438338" rtl="0" fontAlgn="auto" latinLnBrk="0" hangingPunct="0">
                <a:lnSpc>
                  <a:spcPct val="100000"/>
                </a:lnSpc>
                <a:spcBef>
                  <a:spcPts val="0"/>
                </a:spcBef>
                <a:spcAft>
                  <a:spcPts val="0"/>
                </a:spcAft>
                <a:buClr>
                  <a:srgbClr val="F06245"/>
                </a:buClr>
                <a:buSzTx/>
                <a:tabLst/>
              </a:pPr>
              <a:r>
                <a:rPr kumimoji="0" lang="en-GB" sz="4800" b="1" i="0" u="none" strike="noStrike" cap="none" spc="0" normalizeH="0" baseline="0" dirty="0">
                  <a:ln>
                    <a:noFill/>
                  </a:ln>
                  <a:solidFill>
                    <a:srgbClr val="4B3B69"/>
                  </a:solidFill>
                  <a:effectLst/>
                  <a:uFillTx/>
                  <a:latin typeface="Obvia" panose="02000506040000020004" pitchFamily="50" charset="0"/>
                  <a:sym typeface="Helvetica Neue"/>
                </a:rPr>
                <a:t>Audit</a:t>
              </a:r>
              <a:endParaRPr kumimoji="0" lang="en-001" sz="4800" b="1" i="0" u="none" strike="noStrike" cap="none" spc="0" normalizeH="0" baseline="0" dirty="0">
                <a:ln>
                  <a:noFill/>
                </a:ln>
                <a:solidFill>
                  <a:srgbClr val="4B3B69"/>
                </a:solidFill>
                <a:effectLst/>
                <a:uFillTx/>
                <a:latin typeface="Obvia" panose="02000506040000020004" pitchFamily="50" charset="0"/>
                <a:sym typeface="Helvetica Neue"/>
              </a:endParaRPr>
            </a:p>
          </p:txBody>
        </p:sp>
      </p:grpSp>
      <p:grpSp>
        <p:nvGrpSpPr>
          <p:cNvPr id="5" name="Group 4">
            <a:extLst>
              <a:ext uri="{FF2B5EF4-FFF2-40B4-BE49-F238E27FC236}">
                <a16:creationId xmlns:a16="http://schemas.microsoft.com/office/drawing/2014/main" id="{6BF9A9B2-2CC9-ECDF-E4C2-91C5BE4B1F11}"/>
              </a:ext>
            </a:extLst>
          </p:cNvPr>
          <p:cNvGrpSpPr/>
          <p:nvPr/>
        </p:nvGrpSpPr>
        <p:grpSpPr>
          <a:xfrm>
            <a:off x="13532423" y="1036638"/>
            <a:ext cx="5814646" cy="8482500"/>
            <a:chOff x="13532423" y="1036638"/>
            <a:chExt cx="5814646" cy="8482500"/>
          </a:xfrm>
        </p:grpSpPr>
        <p:sp>
          <p:nvSpPr>
            <p:cNvPr id="17" name="Content Placeholder 2">
              <a:extLst>
                <a:ext uri="{FF2B5EF4-FFF2-40B4-BE49-F238E27FC236}">
                  <a16:creationId xmlns:a16="http://schemas.microsoft.com/office/drawing/2014/main" id="{56513B5C-488B-AC6B-22B5-246A555CE7C3}"/>
                </a:ext>
              </a:extLst>
            </p:cNvPr>
            <p:cNvSpPr txBox="1">
              <a:spLocks/>
            </p:cNvSpPr>
            <p:nvPr/>
          </p:nvSpPr>
          <p:spPr>
            <a:xfrm>
              <a:off x="14309328" y="3376494"/>
              <a:ext cx="5037741" cy="6142644"/>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06245"/>
                </a:buClr>
                <a:buFont typeface="Wingdings" panose="05000000000000000000" pitchFamily="2" charset="2"/>
                <a:buChar char="§"/>
              </a:pPr>
              <a:r>
                <a:rPr lang="en-GE" dirty="0">
                  <a:solidFill>
                    <a:schemeClr val="bg2">
                      <a:lumMod val="10000"/>
                    </a:schemeClr>
                  </a:solidFill>
                  <a:latin typeface="Obvia" panose="02000506040000020004" pitchFamily="50" charset="0"/>
                </a:rPr>
                <a:t>It is important because: </a:t>
              </a:r>
            </a:p>
            <a:p>
              <a:pPr lvl="1">
                <a:buClr>
                  <a:srgbClr val="F06245"/>
                </a:buClr>
              </a:pPr>
              <a:r>
                <a:rPr lang="en-GE" sz="2800" dirty="0">
                  <a:solidFill>
                    <a:schemeClr val="bg2">
                      <a:lumMod val="10000"/>
                    </a:schemeClr>
                  </a:solidFill>
                  <a:latin typeface="Obvia" panose="02000506040000020004" pitchFamily="50" charset="0"/>
                </a:rPr>
                <a:t>courts do not have enough experience in taxes</a:t>
              </a:r>
            </a:p>
            <a:p>
              <a:pPr lvl="1">
                <a:buClr>
                  <a:srgbClr val="F06245"/>
                </a:buClr>
              </a:pPr>
              <a:r>
                <a:rPr lang="en-GB" sz="2800" dirty="0">
                  <a:solidFill>
                    <a:schemeClr val="bg2">
                      <a:lumMod val="10000"/>
                    </a:schemeClr>
                  </a:solidFill>
                  <a:latin typeface="Obvia" panose="02000506040000020004" pitchFamily="50" charset="0"/>
                </a:rPr>
                <a:t>B</a:t>
              </a:r>
              <a:r>
                <a:rPr lang="en-GE" sz="2800" dirty="0">
                  <a:solidFill>
                    <a:schemeClr val="bg2">
                      <a:lumMod val="10000"/>
                    </a:schemeClr>
                  </a:solidFill>
                  <a:latin typeface="Obvia" panose="02000506040000020004" pitchFamily="50" charset="0"/>
                </a:rPr>
                <a:t>oth sides (business and Tax Authority) need to make fast decision </a:t>
              </a:r>
            </a:p>
            <a:p>
              <a:pPr lvl="1">
                <a:buClr>
                  <a:srgbClr val="F06245"/>
                </a:buClr>
              </a:pPr>
              <a:r>
                <a:rPr lang="en-GE" sz="2800" dirty="0">
                  <a:solidFill>
                    <a:schemeClr val="bg2">
                      <a:lumMod val="10000"/>
                    </a:schemeClr>
                  </a:solidFill>
                  <a:latin typeface="Obvia" panose="02000506040000020004" pitchFamily="50" charset="0"/>
                </a:rPr>
                <a:t>Our purpose is to track the tax environment and know what is the problem  </a:t>
              </a:r>
            </a:p>
            <a:p>
              <a:pPr>
                <a:buClr>
                  <a:srgbClr val="F06245"/>
                </a:buClr>
                <a:buFont typeface="Wingdings" panose="05000000000000000000" pitchFamily="2" charset="2"/>
                <a:buChar char="§"/>
              </a:pPr>
              <a:r>
                <a:rPr lang="en-GE" dirty="0">
                  <a:solidFill>
                    <a:schemeClr val="bg2">
                      <a:lumMod val="10000"/>
                    </a:schemeClr>
                  </a:solidFill>
                  <a:latin typeface="Obvia" panose="02000506040000020004" pitchFamily="50" charset="0"/>
                </a:rPr>
                <a:t>2 level tax dispute resolution system: RS and MOF.</a:t>
              </a:r>
            </a:p>
            <a:p>
              <a:pPr>
                <a:buClr>
                  <a:srgbClr val="F06245"/>
                </a:buClr>
              </a:pPr>
              <a:endParaRPr lang="en-GE" dirty="0">
                <a:latin typeface="Obvia" panose="02000506040000020004" pitchFamily="50" charset="0"/>
              </a:endParaRPr>
            </a:p>
          </p:txBody>
        </p:sp>
        <p:sp>
          <p:nvSpPr>
            <p:cNvPr id="26" name="TextBox 25">
              <a:extLst>
                <a:ext uri="{FF2B5EF4-FFF2-40B4-BE49-F238E27FC236}">
                  <a16:creationId xmlns:a16="http://schemas.microsoft.com/office/drawing/2014/main" id="{E17B4093-0680-042F-5522-E6EFA8BD116D}"/>
                </a:ext>
              </a:extLst>
            </p:cNvPr>
            <p:cNvSpPr txBox="1"/>
            <p:nvPr/>
          </p:nvSpPr>
          <p:spPr>
            <a:xfrm>
              <a:off x="13532423" y="1036638"/>
              <a:ext cx="5814646" cy="15799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ctr" defTabSz="2438338" rtl="0" fontAlgn="auto" latinLnBrk="0" hangingPunct="0">
                <a:lnSpc>
                  <a:spcPct val="100000"/>
                </a:lnSpc>
                <a:spcBef>
                  <a:spcPts val="0"/>
                </a:spcBef>
                <a:spcAft>
                  <a:spcPts val="0"/>
                </a:spcAft>
                <a:buClr>
                  <a:srgbClr val="F06245"/>
                </a:buClr>
                <a:buSzTx/>
                <a:tabLst/>
              </a:pPr>
              <a:r>
                <a:rPr kumimoji="0" lang="en-GB" sz="4800" b="1" i="0" u="none" strike="noStrike" cap="none" spc="0" normalizeH="0" baseline="0" dirty="0">
                  <a:ln>
                    <a:noFill/>
                  </a:ln>
                  <a:solidFill>
                    <a:srgbClr val="4B3B69"/>
                  </a:solidFill>
                  <a:effectLst/>
                  <a:uFillTx/>
                  <a:latin typeface="Obvia" panose="02000506040000020004" pitchFamily="50" charset="0"/>
                  <a:sym typeface="Helvetica Neue"/>
                </a:rPr>
                <a:t>Dispute </a:t>
              </a:r>
              <a:br>
                <a:rPr kumimoji="0" lang="en-GB" sz="4800" b="1" i="0" u="none" strike="noStrike" cap="none" spc="0" normalizeH="0" baseline="0" dirty="0">
                  <a:ln>
                    <a:noFill/>
                  </a:ln>
                  <a:solidFill>
                    <a:srgbClr val="4B3B69"/>
                  </a:solidFill>
                  <a:effectLst/>
                  <a:uFillTx/>
                  <a:latin typeface="Obvia" panose="02000506040000020004" pitchFamily="50" charset="0"/>
                  <a:sym typeface="Helvetica Neue"/>
                </a:rPr>
              </a:br>
              <a:r>
                <a:rPr kumimoji="0" lang="en-GB" sz="4800" b="1" i="0" u="none" strike="noStrike" cap="none" spc="0" normalizeH="0" baseline="0" dirty="0">
                  <a:ln>
                    <a:noFill/>
                  </a:ln>
                  <a:solidFill>
                    <a:srgbClr val="4B3B69"/>
                  </a:solidFill>
                  <a:effectLst/>
                  <a:uFillTx/>
                  <a:latin typeface="Obvia" panose="02000506040000020004" pitchFamily="50" charset="0"/>
                  <a:sym typeface="Helvetica Neue"/>
                </a:rPr>
                <a:t>Resolution</a:t>
              </a:r>
              <a:endParaRPr kumimoji="0" lang="en-001" sz="4800" b="1" i="0" u="none" strike="noStrike" cap="none" spc="0" normalizeH="0" baseline="0" dirty="0">
                <a:ln>
                  <a:noFill/>
                </a:ln>
                <a:solidFill>
                  <a:srgbClr val="4B3B69"/>
                </a:solidFill>
                <a:effectLst/>
                <a:uFillTx/>
                <a:latin typeface="Obvia" panose="02000506040000020004" pitchFamily="50" charset="0"/>
                <a:sym typeface="Helvetica Neue"/>
              </a:endParaRPr>
            </a:p>
          </p:txBody>
        </p:sp>
      </p:grpSp>
      <p:grpSp>
        <p:nvGrpSpPr>
          <p:cNvPr id="6" name="Group 5">
            <a:extLst>
              <a:ext uri="{FF2B5EF4-FFF2-40B4-BE49-F238E27FC236}">
                <a16:creationId xmlns:a16="http://schemas.microsoft.com/office/drawing/2014/main" id="{923413D4-5EC9-098D-134B-15ED7DD645E6}"/>
              </a:ext>
            </a:extLst>
          </p:cNvPr>
          <p:cNvGrpSpPr/>
          <p:nvPr/>
        </p:nvGrpSpPr>
        <p:grpSpPr>
          <a:xfrm>
            <a:off x="18043933" y="667307"/>
            <a:ext cx="6260123" cy="7664058"/>
            <a:chOff x="18043933" y="667307"/>
            <a:chExt cx="6260123" cy="7664058"/>
          </a:xfrm>
        </p:grpSpPr>
        <p:sp>
          <p:nvSpPr>
            <p:cNvPr id="18" name="Content Placeholder 2">
              <a:extLst>
                <a:ext uri="{FF2B5EF4-FFF2-40B4-BE49-F238E27FC236}">
                  <a16:creationId xmlns:a16="http://schemas.microsoft.com/office/drawing/2014/main" id="{F6744F95-8702-6D7A-0A10-8F753E4322DE}"/>
                </a:ext>
              </a:extLst>
            </p:cNvPr>
            <p:cNvSpPr txBox="1">
              <a:spLocks/>
            </p:cNvSpPr>
            <p:nvPr/>
          </p:nvSpPr>
          <p:spPr>
            <a:xfrm>
              <a:off x="19749644" y="3376494"/>
              <a:ext cx="3508148" cy="4954871"/>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06245"/>
                </a:buClr>
                <a:buFont typeface="Wingdings" panose="05000000000000000000" pitchFamily="2" charset="2"/>
                <a:buChar char="§"/>
              </a:pPr>
              <a:r>
                <a:rPr lang="en-GE" dirty="0">
                  <a:solidFill>
                    <a:schemeClr val="bg2">
                      <a:lumMod val="10000"/>
                    </a:schemeClr>
                  </a:solidFill>
                  <a:latin typeface="Obvia" panose="02000506040000020004" pitchFamily="50" charset="0"/>
                </a:rPr>
                <a:t>Semi autonomus unit within the Min of Finance </a:t>
              </a:r>
            </a:p>
            <a:p>
              <a:pPr>
                <a:buClr>
                  <a:srgbClr val="F06245"/>
                </a:buClr>
                <a:buFont typeface="Wingdings" panose="05000000000000000000" pitchFamily="2" charset="2"/>
                <a:buChar char="§"/>
              </a:pPr>
              <a:r>
                <a:rPr lang="en-GE" dirty="0">
                  <a:solidFill>
                    <a:schemeClr val="bg2">
                      <a:lumMod val="10000"/>
                    </a:schemeClr>
                  </a:solidFill>
                  <a:latin typeface="Obvia" panose="02000506040000020004" pitchFamily="50" charset="0"/>
                </a:rPr>
                <a:t>Double subordination: a. Min of Finance and b. Prosecutor General </a:t>
              </a:r>
            </a:p>
          </p:txBody>
        </p:sp>
        <p:sp>
          <p:nvSpPr>
            <p:cNvPr id="27" name="TextBox 26">
              <a:extLst>
                <a:ext uri="{FF2B5EF4-FFF2-40B4-BE49-F238E27FC236}">
                  <a16:creationId xmlns:a16="http://schemas.microsoft.com/office/drawing/2014/main" id="{55D01A94-4F09-24A4-1D58-8ACFB19B35E8}"/>
                </a:ext>
              </a:extLst>
            </p:cNvPr>
            <p:cNvSpPr txBox="1"/>
            <p:nvPr/>
          </p:nvSpPr>
          <p:spPr>
            <a:xfrm>
              <a:off x="18043933" y="667307"/>
              <a:ext cx="6260123"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ctr" defTabSz="2438338" rtl="0" fontAlgn="auto" latinLnBrk="0" hangingPunct="0">
                <a:lnSpc>
                  <a:spcPct val="100000"/>
                </a:lnSpc>
                <a:spcBef>
                  <a:spcPts val="0"/>
                </a:spcBef>
                <a:spcAft>
                  <a:spcPts val="0"/>
                </a:spcAft>
                <a:buClr>
                  <a:srgbClr val="F06245"/>
                </a:buClr>
                <a:buSzTx/>
                <a:tabLst/>
              </a:pPr>
              <a:r>
                <a:rPr lang="en-GB" sz="4800" b="1" dirty="0">
                  <a:solidFill>
                    <a:srgbClr val="4B3B69"/>
                  </a:solidFill>
                  <a:latin typeface="Obvia" panose="02000506040000020004" pitchFamily="50" charset="0"/>
                </a:rPr>
                <a:t>Economic and </a:t>
              </a:r>
              <a:br>
                <a:rPr lang="en-GB" sz="4800" b="1" dirty="0">
                  <a:solidFill>
                    <a:srgbClr val="4B3B69"/>
                  </a:solidFill>
                  <a:latin typeface="Obvia" panose="02000506040000020004" pitchFamily="50" charset="0"/>
                </a:rPr>
              </a:br>
              <a:r>
                <a:rPr lang="en-GB" sz="4800" b="1" dirty="0">
                  <a:solidFill>
                    <a:srgbClr val="4B3B69"/>
                  </a:solidFill>
                  <a:latin typeface="Obvia" panose="02000506040000020004" pitchFamily="50" charset="0"/>
                </a:rPr>
                <a:t>Finance </a:t>
              </a:r>
              <a:br>
                <a:rPr lang="en-GB" sz="4800" b="1" dirty="0">
                  <a:solidFill>
                    <a:srgbClr val="4B3B69"/>
                  </a:solidFill>
                  <a:latin typeface="Obvia" panose="02000506040000020004" pitchFamily="50" charset="0"/>
                </a:rPr>
              </a:br>
              <a:r>
                <a:rPr lang="en-GB" sz="4800" b="1" dirty="0">
                  <a:solidFill>
                    <a:srgbClr val="4B3B69"/>
                  </a:solidFill>
                  <a:latin typeface="Obvia" panose="02000506040000020004" pitchFamily="50" charset="0"/>
                </a:rPr>
                <a:t>Crime Investigation</a:t>
              </a:r>
              <a:endParaRPr kumimoji="0" lang="en-001" sz="4800" b="1" i="0" u="none" strike="noStrike" cap="none" spc="0" normalizeH="0" baseline="0" dirty="0">
                <a:ln>
                  <a:noFill/>
                </a:ln>
                <a:solidFill>
                  <a:srgbClr val="4B3B69"/>
                </a:solidFill>
                <a:effectLst/>
                <a:uFillTx/>
                <a:latin typeface="Obvia" panose="02000506040000020004" pitchFamily="50" charset="0"/>
                <a:sym typeface="Helvetica Neue"/>
              </a:endParaRPr>
            </a:p>
          </p:txBody>
        </p:sp>
      </p:grpSp>
    </p:spTree>
    <p:extLst>
      <p:ext uri="{BB962C8B-B14F-4D97-AF65-F5344CB8AC3E}">
        <p14:creationId xmlns:p14="http://schemas.microsoft.com/office/powerpoint/2010/main" val="325576995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7223F51-6F24-5345-40D7-B8D87D03A365}"/>
              </a:ext>
            </a:extLst>
          </p:cNvPr>
          <p:cNvSpPr>
            <a:spLocks noGrp="1"/>
          </p:cNvSpPr>
          <p:nvPr>
            <p:ph type="title"/>
          </p:nvPr>
        </p:nvSpPr>
        <p:spPr>
          <a:xfrm>
            <a:off x="1206499" y="1079500"/>
            <a:ext cx="17646765" cy="1435100"/>
          </a:xfrm>
        </p:spPr>
        <p:txBody>
          <a:bodyPr>
            <a:normAutofit fontScale="90000"/>
          </a:bodyPr>
          <a:lstStyle/>
          <a:p>
            <a:r>
              <a:rPr kumimoji="0" lang="en" sz="8800" i="0" u="none" strike="noStrike" kern="0" cap="none" spc="0" normalizeH="0" baseline="0" noProof="0" dirty="0">
                <a:ln>
                  <a:noFill/>
                </a:ln>
                <a:solidFill>
                  <a:srgbClr val="4B3B69"/>
                </a:solidFill>
                <a:effectLst/>
                <a:uLnTx/>
                <a:uFillTx/>
                <a:latin typeface="Obvia" panose="02000506040000020004" pitchFamily="50" charset="0"/>
                <a:ea typeface="Cambria"/>
                <a:cs typeface="Times New Roman" panose="02020603050405020304" pitchFamily="18" charset="0"/>
                <a:sym typeface="Cambria"/>
              </a:rPr>
              <a:t>Tax to GDP and Size of Government</a:t>
            </a:r>
            <a:endParaRPr lang="en-001" dirty="0">
              <a:solidFill>
                <a:srgbClr val="4B3B69"/>
              </a:solidFill>
              <a:latin typeface="Obvia" panose="02000506040000020004" pitchFamily="50" charset="0"/>
            </a:endParaRPr>
          </a:p>
        </p:txBody>
      </p:sp>
      <p:sp>
        <p:nvSpPr>
          <p:cNvPr id="6" name="Text Placeholder 5">
            <a:extLst>
              <a:ext uri="{FF2B5EF4-FFF2-40B4-BE49-F238E27FC236}">
                <a16:creationId xmlns:a16="http://schemas.microsoft.com/office/drawing/2014/main" id="{194C1484-DFD6-17C7-F8D1-2C681E3DB729}"/>
              </a:ext>
            </a:extLst>
          </p:cNvPr>
          <p:cNvSpPr>
            <a:spLocks noGrp="1"/>
          </p:cNvSpPr>
          <p:nvPr>
            <p:ph type="body" sz="half" idx="1"/>
          </p:nvPr>
        </p:nvSpPr>
        <p:spPr>
          <a:xfrm>
            <a:off x="1206500" y="2514600"/>
            <a:ext cx="9779000" cy="9325708"/>
          </a:xfrm>
        </p:spPr>
        <p:txBody>
          <a:bodyPr>
            <a:normAutofit fontScale="85000" lnSpcReduction="20000"/>
          </a:bodyPr>
          <a:lstStyle/>
          <a:p>
            <a:pPr>
              <a:lnSpc>
                <a:spcPct val="150000"/>
              </a:lnSpc>
              <a:buClr>
                <a:srgbClr val="F06245"/>
              </a:buClr>
              <a:buSzPct val="150000"/>
              <a:buFont typeface="Arial" panose="020B0604020202020204" pitchFamily="34" charset="0"/>
              <a:buChar char="•"/>
            </a:pPr>
            <a:r>
              <a:rPr lang="en-US" sz="4800" dirty="0">
                <a:latin typeface="Obvia" panose="02000506040000020004" pitchFamily="50" charset="0"/>
                <a:cs typeface="Times New Roman" panose="02020603050405020304" pitchFamily="18" charset="0"/>
              </a:rPr>
              <a:t>Tax to GDP ratio has improved drastically since 2004</a:t>
            </a:r>
          </a:p>
          <a:p>
            <a:pPr>
              <a:lnSpc>
                <a:spcPct val="150000"/>
              </a:lnSpc>
              <a:buClr>
                <a:srgbClr val="F06245"/>
              </a:buClr>
              <a:buSzPct val="150000"/>
              <a:buFont typeface="Arial" panose="020B0604020202020204" pitchFamily="34" charset="0"/>
              <a:buChar char="•"/>
            </a:pPr>
            <a:r>
              <a:rPr lang="en-US" sz="4800" dirty="0">
                <a:latin typeface="Obvia" panose="02000506040000020004" pitchFamily="50" charset="0"/>
                <a:cs typeface="Times New Roman" panose="02020603050405020304" pitchFamily="18" charset="0"/>
              </a:rPr>
              <a:t>Georgia Tax revenue: % of GDP was reported at 25 % in 2023</a:t>
            </a:r>
          </a:p>
          <a:p>
            <a:pPr>
              <a:lnSpc>
                <a:spcPct val="150000"/>
              </a:lnSpc>
              <a:buClr>
                <a:srgbClr val="F06245"/>
              </a:buClr>
              <a:buSzPct val="150000"/>
              <a:buFont typeface="Arial" panose="020B0604020202020204" pitchFamily="34" charset="0"/>
              <a:buChar char="•"/>
            </a:pPr>
            <a:r>
              <a:rPr lang="en-US" sz="4800" dirty="0">
                <a:latin typeface="Obvia" panose="02000506040000020004" pitchFamily="50" charset="0"/>
                <a:cs typeface="Times New Roman" panose="02020603050405020304" pitchFamily="18" charset="0"/>
              </a:rPr>
              <a:t>Government total expenditures are standing at 30% to GDP, abnormal case were in 2008-9, and 2020-21</a:t>
            </a:r>
          </a:p>
          <a:p>
            <a:pPr>
              <a:lnSpc>
                <a:spcPct val="150000"/>
              </a:lnSpc>
              <a:buClr>
                <a:srgbClr val="F06245"/>
              </a:buClr>
              <a:buSzPct val="150000"/>
              <a:buFont typeface="Arial" panose="020B0604020202020204" pitchFamily="34" charset="0"/>
              <a:buChar char="•"/>
            </a:pPr>
            <a:r>
              <a:rPr lang="en-US" sz="4800" dirty="0">
                <a:latin typeface="Obvia" panose="02000506040000020004" pitchFamily="50" charset="0"/>
                <a:cs typeface="Times New Roman" panose="02020603050405020304" pitchFamily="18" charset="0"/>
              </a:rPr>
              <a:t>Capital Expenditures drastically increased from 2% to GDP to 10%</a:t>
            </a:r>
          </a:p>
          <a:p>
            <a:endParaRPr lang="en-001" dirty="0"/>
          </a:p>
        </p:txBody>
      </p:sp>
      <p:graphicFrame>
        <p:nvGraphicFramePr>
          <p:cNvPr id="5" name="Chart 4">
            <a:extLst>
              <a:ext uri="{FF2B5EF4-FFF2-40B4-BE49-F238E27FC236}">
                <a16:creationId xmlns:a16="http://schemas.microsoft.com/office/drawing/2014/main" id="{BB197B3C-D01E-B402-1CDA-F8684C2E8C25}"/>
              </a:ext>
            </a:extLst>
          </p:cNvPr>
          <p:cNvGraphicFramePr>
            <a:graphicFrameLocks/>
          </p:cNvGraphicFramePr>
          <p:nvPr>
            <p:extLst>
              <p:ext uri="{D42A27DB-BD31-4B8C-83A1-F6EECF244321}">
                <p14:modId xmlns:p14="http://schemas.microsoft.com/office/powerpoint/2010/main" val="557217125"/>
              </p:ext>
            </p:extLst>
          </p:nvPr>
        </p:nvGraphicFramePr>
        <p:xfrm>
          <a:off x="10985501" y="2966420"/>
          <a:ext cx="12504419" cy="88738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2424238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7E27AE-E91A-F2DC-A7CA-6C8C68C48E0E}"/>
              </a:ext>
            </a:extLst>
          </p:cNvPr>
          <p:cNvSpPr>
            <a:spLocks noGrp="1"/>
          </p:cNvSpPr>
          <p:nvPr>
            <p:ph type="title"/>
          </p:nvPr>
        </p:nvSpPr>
        <p:spPr>
          <a:xfrm>
            <a:off x="1192530" y="815340"/>
            <a:ext cx="21998940" cy="1435100"/>
          </a:xfrm>
        </p:spPr>
        <p:txBody>
          <a:bodyPr>
            <a:normAutofit/>
          </a:bodyPr>
          <a:lstStyle/>
          <a:p>
            <a:pPr algn="ctr"/>
            <a:r>
              <a:rPr lang="en" dirty="0">
                <a:solidFill>
                  <a:srgbClr val="4B3B69"/>
                </a:solidFill>
              </a:rPr>
              <a:t>Georgia’s Tax Structure 2023</a:t>
            </a:r>
            <a:endParaRPr lang="en-001" dirty="0">
              <a:solidFill>
                <a:srgbClr val="4B3B69"/>
              </a:solidFill>
            </a:endParaRPr>
          </a:p>
        </p:txBody>
      </p:sp>
      <p:sp>
        <p:nvSpPr>
          <p:cNvPr id="14" name="TextBox 13">
            <a:extLst>
              <a:ext uri="{FF2B5EF4-FFF2-40B4-BE49-F238E27FC236}">
                <a16:creationId xmlns:a16="http://schemas.microsoft.com/office/drawing/2014/main" id="{A9DA7681-3A64-56C0-0DCB-AF88F1B801A2}"/>
              </a:ext>
            </a:extLst>
          </p:cNvPr>
          <p:cNvSpPr txBox="1"/>
          <p:nvPr/>
        </p:nvSpPr>
        <p:spPr>
          <a:xfrm>
            <a:off x="17373600" y="12228306"/>
            <a:ext cx="3235569"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GB"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Source: </a:t>
            </a:r>
            <a:r>
              <a:rPr lang="en-GB" dirty="0" err="1">
                <a:solidFill>
                  <a:schemeClr val="bg2">
                    <a:lumMod val="10000"/>
                  </a:schemeClr>
                </a:solidFill>
                <a:latin typeface="Obvia" panose="02000506040000020004" pitchFamily="50" charset="0"/>
              </a:rPr>
              <a:t>Geostat</a:t>
            </a:r>
            <a:endParaRPr kumimoji="0" lang="en-001"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graphicFrame>
        <p:nvGraphicFramePr>
          <p:cNvPr id="2" name="Chart 1">
            <a:extLst>
              <a:ext uri="{FF2B5EF4-FFF2-40B4-BE49-F238E27FC236}">
                <a16:creationId xmlns:a16="http://schemas.microsoft.com/office/drawing/2014/main" id="{5C8088FD-49BC-78A5-A74B-DC3744E07343}"/>
              </a:ext>
            </a:extLst>
          </p:cNvPr>
          <p:cNvGraphicFramePr>
            <a:graphicFrameLocks/>
          </p:cNvGraphicFramePr>
          <p:nvPr>
            <p:extLst>
              <p:ext uri="{D42A27DB-BD31-4B8C-83A1-F6EECF244321}">
                <p14:modId xmlns:p14="http://schemas.microsoft.com/office/powerpoint/2010/main" val="2444815742"/>
              </p:ext>
            </p:extLst>
          </p:nvPr>
        </p:nvGraphicFramePr>
        <p:xfrm>
          <a:off x="4374084" y="2413516"/>
          <a:ext cx="15991840" cy="981479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126109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7E27AE-E91A-F2DC-A7CA-6C8C68C48E0E}"/>
              </a:ext>
            </a:extLst>
          </p:cNvPr>
          <p:cNvSpPr>
            <a:spLocks noGrp="1"/>
          </p:cNvSpPr>
          <p:nvPr>
            <p:ph type="title"/>
          </p:nvPr>
        </p:nvSpPr>
        <p:spPr>
          <a:xfrm>
            <a:off x="3255010" y="1079500"/>
            <a:ext cx="17873980" cy="1435100"/>
          </a:xfrm>
        </p:spPr>
        <p:txBody>
          <a:bodyPr>
            <a:normAutofit fontScale="90000"/>
          </a:bodyPr>
          <a:lstStyle/>
          <a:p>
            <a:r>
              <a:rPr lang="en-GB" dirty="0">
                <a:solidFill>
                  <a:srgbClr val="4B3B69"/>
                </a:solidFill>
                <a:latin typeface="Obvia" panose="02000506040000020004" pitchFamily="50" charset="0"/>
              </a:rPr>
              <a:t>Georgia Government Revenue (2023)</a:t>
            </a:r>
            <a:endParaRPr lang="en-001" dirty="0">
              <a:solidFill>
                <a:srgbClr val="4B3B69"/>
              </a:solidFill>
              <a:latin typeface="Obvia" panose="02000506040000020004" pitchFamily="50" charset="0"/>
            </a:endParaRPr>
          </a:p>
        </p:txBody>
      </p:sp>
      <p:graphicFrame>
        <p:nvGraphicFramePr>
          <p:cNvPr id="2" name="Diagram 1">
            <a:extLst>
              <a:ext uri="{FF2B5EF4-FFF2-40B4-BE49-F238E27FC236}">
                <a16:creationId xmlns:a16="http://schemas.microsoft.com/office/drawing/2014/main" id="{2A49CAD9-F330-D0D6-4A90-30A525FEE7EC}"/>
              </a:ext>
            </a:extLst>
          </p:cNvPr>
          <p:cNvGraphicFramePr/>
          <p:nvPr>
            <p:extLst>
              <p:ext uri="{D42A27DB-BD31-4B8C-83A1-F6EECF244321}">
                <p14:modId xmlns:p14="http://schemas.microsoft.com/office/powerpoint/2010/main" val="2965156738"/>
              </p:ext>
            </p:extLst>
          </p:nvPr>
        </p:nvGraphicFramePr>
        <p:xfrm>
          <a:off x="3446585" y="2734608"/>
          <a:ext cx="16093440" cy="948126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extBox 2">
            <a:extLst>
              <a:ext uri="{FF2B5EF4-FFF2-40B4-BE49-F238E27FC236}">
                <a16:creationId xmlns:a16="http://schemas.microsoft.com/office/drawing/2014/main" id="{FFF369FD-B5CE-086A-3FC7-41D546729591}"/>
              </a:ext>
            </a:extLst>
          </p:cNvPr>
          <p:cNvSpPr txBox="1"/>
          <p:nvPr/>
        </p:nvSpPr>
        <p:spPr>
          <a:xfrm>
            <a:off x="14255261" y="11795244"/>
            <a:ext cx="6682154"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GB" sz="2400" dirty="0">
                <a:solidFill>
                  <a:schemeClr val="bg2">
                    <a:lumMod val="10000"/>
                  </a:schemeClr>
                </a:solidFill>
                <a:latin typeface="Obvia" panose="02000506040000020004" pitchFamily="50" charset="0"/>
              </a:rPr>
              <a:t>Source: Ministry of Finance of Georgia </a:t>
            </a:r>
            <a:endParaRPr lang="en-001" sz="2400" dirty="0">
              <a:solidFill>
                <a:schemeClr val="bg2">
                  <a:lumMod val="10000"/>
                </a:schemeClr>
              </a:solidFill>
              <a:latin typeface="Obvia" panose="02000506040000020004" pitchFamily="50" charset="0"/>
            </a:endParaRPr>
          </a:p>
          <a:p>
            <a:pPr marL="0" marR="0" indent="0" algn="ctr" defTabSz="2438338" rtl="0" fontAlgn="auto" latinLnBrk="0" hangingPunct="0">
              <a:lnSpc>
                <a:spcPct val="100000"/>
              </a:lnSpc>
              <a:spcBef>
                <a:spcPts val="0"/>
              </a:spcBef>
              <a:spcAft>
                <a:spcPts val="0"/>
              </a:spcAft>
              <a:buClrTx/>
              <a:buSzTx/>
              <a:buFontTx/>
              <a:buNone/>
              <a:tabLst/>
            </a:pPr>
            <a:endParaRPr kumimoji="0" lang="en-001"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spTree>
    <p:extLst>
      <p:ext uri="{BB962C8B-B14F-4D97-AF65-F5344CB8AC3E}">
        <p14:creationId xmlns:p14="http://schemas.microsoft.com/office/powerpoint/2010/main" val="12438597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graphicEl>
                                              <a:dgm id="{97C61CF5-4269-46F0-86E9-1D12E4227DE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C31E4BE2-6859-4963-8431-2FA008A55B20}"/>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graphicEl>
                                              <a:dgm id="{4AB43F8A-80ED-4BF1-9984-7C367840E8B3}"/>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graphicEl>
                                              <a:dgm id="{4D5D2630-4D95-4B08-B647-B1B159291EB5}"/>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graphicEl>
                                              <a:dgm id="{0C002EAA-EE04-44B1-B8E7-183F873565C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graphicEl>
                                              <a:dgm id="{6C7D5F28-DDDD-4FFD-986D-A9666768710A}"/>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graphicEl>
                                              <a:dgm id="{EE311455-272D-4EE4-955A-455E987CDD3D}"/>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graphicEl>
                                              <a:dgm id="{8F56D0E5-69E0-409A-9AC8-3E7A8FAE6362}"/>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graphicEl>
                                              <a:dgm id="{2793A781-4E83-424D-807F-C59B6E4C7004}"/>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graphicEl>
                                              <a:dgm id="{75FFABF0-3908-48AD-82AD-54563D073329}"/>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
                                            <p:graphicEl>
                                              <a:dgm id="{0E71D407-DA20-4BBF-8660-05C06AB329AF}"/>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
                                            <p:graphicEl>
                                              <a:dgm id="{258D235A-E01F-4646-857D-E10B161F6C38}"/>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graphicEl>
                                              <a:dgm id="{470C29D8-F3D2-40AD-9171-758B963313F5}"/>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
                                            <p:graphicEl>
                                              <a:dgm id="{52D086B2-7C51-4017-8EA6-843F3B3DC9BA}"/>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graphicEl>
                                              <a:dgm id="{B9CD52F2-BF79-4F8B-B2F8-16D5CC041BCD}"/>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graphicEl>
                                              <a:dgm id="{603BE515-D56F-499D-8F78-148E98274ECD}"/>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
                                            <p:graphicEl>
                                              <a:dgm id="{259B1873-7C03-4768-9C7F-8B188D752172}"/>
                                            </p:graphic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
                                            <p:graphicEl>
                                              <a:dgm id="{6B9FC600-E824-42ED-96AD-95BE4331051F}"/>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
                                            <p:graphicEl>
                                              <a:dgm id="{4D983420-EA61-46E7-A72D-223EB8FA6927}"/>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
                                            <p:graphicEl>
                                              <a:dgm id="{53876BC7-0072-4D19-9098-D66E3B9D647A}"/>
                                            </p:graphic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
                                            <p:graphicEl>
                                              <a:dgm id="{5C17497D-D962-4A70-922D-A50C1B23C501}"/>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1" nodeType="clickEffect">
                                  <p:stCondLst>
                                    <p:cond delay="0"/>
                                  </p:stCondLst>
                                  <p:childTnLst>
                                    <p:set>
                                      <p:cBhvr>
                                        <p:cTn id="54" dur="1" fill="hold">
                                          <p:stCondLst>
                                            <p:cond delay="0"/>
                                          </p:stCondLst>
                                        </p:cTn>
                                        <p:tgtEl>
                                          <p:spTgt spid="2">
                                            <p:graphicEl>
                                              <a:dgm id="{97C61CF5-4269-46F0-86E9-1D12E4227DEC}"/>
                                            </p:graphic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1" nodeType="clickEffect">
                                  <p:stCondLst>
                                    <p:cond delay="0"/>
                                  </p:stCondLst>
                                  <p:childTnLst>
                                    <p:set>
                                      <p:cBhvr>
                                        <p:cTn id="58" dur="1" fill="hold">
                                          <p:stCondLst>
                                            <p:cond delay="0"/>
                                          </p:stCondLst>
                                        </p:cTn>
                                        <p:tgtEl>
                                          <p:spTgt spid="2">
                                            <p:graphicEl>
                                              <a:dgm id="{C31E4BE2-6859-4963-8431-2FA008A55B20}"/>
                                            </p:graphicEl>
                                          </p:spTgt>
                                        </p:tgtEl>
                                        <p:attrNameLst>
                                          <p:attrName>style.visibility</p:attrName>
                                        </p:attrNameLst>
                                      </p:cBhvr>
                                      <p:to>
                                        <p:strVal val="visible"/>
                                      </p:to>
                                    </p:set>
                                  </p:childTnLst>
                                </p:cTn>
                              </p:par>
                              <p:par>
                                <p:cTn id="59" presetID="1" presetClass="entr" presetSubtype="0" fill="hold" grpId="1" nodeType="withEffect">
                                  <p:stCondLst>
                                    <p:cond delay="0"/>
                                  </p:stCondLst>
                                  <p:childTnLst>
                                    <p:set>
                                      <p:cBhvr>
                                        <p:cTn id="60" dur="1" fill="hold">
                                          <p:stCondLst>
                                            <p:cond delay="0"/>
                                          </p:stCondLst>
                                        </p:cTn>
                                        <p:tgtEl>
                                          <p:spTgt spid="2">
                                            <p:graphicEl>
                                              <a:dgm id="{4AB43F8A-80ED-4BF1-9984-7C367840E8B3}"/>
                                            </p:graphicEl>
                                          </p:spTgt>
                                        </p:tgtEl>
                                        <p:attrNameLst>
                                          <p:attrName>style.visibility</p:attrName>
                                        </p:attrNameLst>
                                      </p:cBhvr>
                                      <p:to>
                                        <p:strVal val="visible"/>
                                      </p:to>
                                    </p:set>
                                  </p:childTnLst>
                                </p:cTn>
                              </p:par>
                              <p:par>
                                <p:cTn id="61" presetID="1" presetClass="entr" presetSubtype="0" fill="hold" grpId="1" nodeType="withEffect">
                                  <p:stCondLst>
                                    <p:cond delay="0"/>
                                  </p:stCondLst>
                                  <p:childTnLst>
                                    <p:set>
                                      <p:cBhvr>
                                        <p:cTn id="62" dur="1" fill="hold">
                                          <p:stCondLst>
                                            <p:cond delay="0"/>
                                          </p:stCondLst>
                                        </p:cTn>
                                        <p:tgtEl>
                                          <p:spTgt spid="2">
                                            <p:graphicEl>
                                              <a:dgm id="{4D5D2630-4D95-4B08-B647-B1B159291EB5}"/>
                                            </p:graphicEl>
                                          </p:spTgt>
                                        </p:tgtEl>
                                        <p:attrNameLst>
                                          <p:attrName>style.visibility</p:attrName>
                                        </p:attrNameLst>
                                      </p:cBhvr>
                                      <p:to>
                                        <p:strVal val="visible"/>
                                      </p:to>
                                    </p:set>
                                  </p:childTnLst>
                                </p:cTn>
                              </p:par>
                              <p:par>
                                <p:cTn id="63" presetID="1" presetClass="entr" presetSubtype="0" fill="hold" grpId="1" nodeType="withEffect">
                                  <p:stCondLst>
                                    <p:cond delay="0"/>
                                  </p:stCondLst>
                                  <p:childTnLst>
                                    <p:set>
                                      <p:cBhvr>
                                        <p:cTn id="64" dur="1" fill="hold">
                                          <p:stCondLst>
                                            <p:cond delay="0"/>
                                          </p:stCondLst>
                                        </p:cTn>
                                        <p:tgtEl>
                                          <p:spTgt spid="2">
                                            <p:graphicEl>
                                              <a:dgm id="{0C002EAA-EE04-44B1-B8E7-183F873565C5}"/>
                                            </p:graphicEl>
                                          </p:spTgt>
                                        </p:tgtEl>
                                        <p:attrNameLst>
                                          <p:attrName>style.visibility</p:attrName>
                                        </p:attrNameLst>
                                      </p:cBhvr>
                                      <p:to>
                                        <p:strVal val="visible"/>
                                      </p:to>
                                    </p:set>
                                  </p:childTnLst>
                                </p:cTn>
                              </p:par>
                              <p:par>
                                <p:cTn id="65" presetID="1" presetClass="entr" presetSubtype="0" fill="hold" grpId="1" nodeType="withEffect">
                                  <p:stCondLst>
                                    <p:cond delay="0"/>
                                  </p:stCondLst>
                                  <p:childTnLst>
                                    <p:set>
                                      <p:cBhvr>
                                        <p:cTn id="66" dur="1" fill="hold">
                                          <p:stCondLst>
                                            <p:cond delay="0"/>
                                          </p:stCondLst>
                                        </p:cTn>
                                        <p:tgtEl>
                                          <p:spTgt spid="2">
                                            <p:graphicEl>
                                              <a:dgm id="{6C7D5F28-DDDD-4FFD-986D-A9666768710A}"/>
                                            </p:graphicEl>
                                          </p:spTgt>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2">
                                            <p:graphicEl>
                                              <a:dgm id="{EE311455-272D-4EE4-955A-455E987CDD3D}"/>
                                            </p:graphicEl>
                                          </p:spTgt>
                                        </p:tgtEl>
                                        <p:attrNameLst>
                                          <p:attrName>style.visibility</p:attrName>
                                        </p:attrNameLst>
                                      </p:cBhvr>
                                      <p:to>
                                        <p:strVal val="visible"/>
                                      </p:to>
                                    </p:set>
                                  </p:childTnLst>
                                </p:cTn>
                              </p:par>
                              <p:par>
                                <p:cTn id="69" presetID="1" presetClass="entr" presetSubtype="0" fill="hold" grpId="1" nodeType="withEffect">
                                  <p:stCondLst>
                                    <p:cond delay="0"/>
                                  </p:stCondLst>
                                  <p:childTnLst>
                                    <p:set>
                                      <p:cBhvr>
                                        <p:cTn id="70" dur="1" fill="hold">
                                          <p:stCondLst>
                                            <p:cond delay="0"/>
                                          </p:stCondLst>
                                        </p:cTn>
                                        <p:tgtEl>
                                          <p:spTgt spid="2">
                                            <p:graphicEl>
                                              <a:dgm id="{8F56D0E5-69E0-409A-9AC8-3E7A8FAE6362}"/>
                                            </p:graphicEl>
                                          </p:spTgt>
                                        </p:tgtEl>
                                        <p:attrNameLst>
                                          <p:attrName>style.visibility</p:attrName>
                                        </p:attrNameLst>
                                      </p:cBhvr>
                                      <p:to>
                                        <p:strVal val="visible"/>
                                      </p:to>
                                    </p:set>
                                  </p:childTnLst>
                                </p:cTn>
                              </p:par>
                              <p:par>
                                <p:cTn id="71" presetID="1" presetClass="entr" presetSubtype="0" fill="hold" grpId="1" nodeType="withEffect">
                                  <p:stCondLst>
                                    <p:cond delay="0"/>
                                  </p:stCondLst>
                                  <p:childTnLst>
                                    <p:set>
                                      <p:cBhvr>
                                        <p:cTn id="72" dur="1" fill="hold">
                                          <p:stCondLst>
                                            <p:cond delay="0"/>
                                          </p:stCondLst>
                                        </p:cTn>
                                        <p:tgtEl>
                                          <p:spTgt spid="2">
                                            <p:graphicEl>
                                              <a:dgm id="{2793A781-4E83-424D-807F-C59B6E4C7004}"/>
                                            </p:graphic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1" nodeType="clickEffect">
                                  <p:stCondLst>
                                    <p:cond delay="0"/>
                                  </p:stCondLst>
                                  <p:childTnLst>
                                    <p:set>
                                      <p:cBhvr>
                                        <p:cTn id="76" dur="1" fill="hold">
                                          <p:stCondLst>
                                            <p:cond delay="0"/>
                                          </p:stCondLst>
                                        </p:cTn>
                                        <p:tgtEl>
                                          <p:spTgt spid="2">
                                            <p:graphicEl>
                                              <a:dgm id="{75FFABF0-3908-48AD-82AD-54563D073329}"/>
                                            </p:graphicEl>
                                          </p:spTgt>
                                        </p:tgtEl>
                                        <p:attrNameLst>
                                          <p:attrName>style.visibility</p:attrName>
                                        </p:attrNameLst>
                                      </p:cBhvr>
                                      <p:to>
                                        <p:strVal val="visible"/>
                                      </p:to>
                                    </p:set>
                                  </p:childTnLst>
                                </p:cTn>
                              </p:par>
                              <p:par>
                                <p:cTn id="77" presetID="1" presetClass="entr" presetSubtype="0" fill="hold" grpId="1" nodeType="withEffect">
                                  <p:stCondLst>
                                    <p:cond delay="0"/>
                                  </p:stCondLst>
                                  <p:childTnLst>
                                    <p:set>
                                      <p:cBhvr>
                                        <p:cTn id="78" dur="1" fill="hold">
                                          <p:stCondLst>
                                            <p:cond delay="0"/>
                                          </p:stCondLst>
                                        </p:cTn>
                                        <p:tgtEl>
                                          <p:spTgt spid="2">
                                            <p:graphicEl>
                                              <a:dgm id="{0E71D407-DA20-4BBF-8660-05C06AB329AF}"/>
                                            </p:graphicEl>
                                          </p:spTgt>
                                        </p:tgtEl>
                                        <p:attrNameLst>
                                          <p:attrName>style.visibility</p:attrName>
                                        </p:attrNameLst>
                                      </p:cBhvr>
                                      <p:to>
                                        <p:strVal val="visible"/>
                                      </p:to>
                                    </p:set>
                                  </p:childTnLst>
                                </p:cTn>
                              </p:par>
                              <p:par>
                                <p:cTn id="79" presetID="1" presetClass="entr" presetSubtype="0" fill="hold" grpId="1" nodeType="withEffect">
                                  <p:stCondLst>
                                    <p:cond delay="0"/>
                                  </p:stCondLst>
                                  <p:childTnLst>
                                    <p:set>
                                      <p:cBhvr>
                                        <p:cTn id="80" dur="1" fill="hold">
                                          <p:stCondLst>
                                            <p:cond delay="0"/>
                                          </p:stCondLst>
                                        </p:cTn>
                                        <p:tgtEl>
                                          <p:spTgt spid="2">
                                            <p:graphicEl>
                                              <a:dgm id="{258D235A-E01F-4646-857D-E10B161F6C38}"/>
                                            </p:graphicEl>
                                          </p:spTgt>
                                        </p:tgtEl>
                                        <p:attrNameLst>
                                          <p:attrName>style.visibility</p:attrName>
                                        </p:attrNameLst>
                                      </p:cBhvr>
                                      <p:to>
                                        <p:strVal val="visible"/>
                                      </p:to>
                                    </p:set>
                                  </p:childTnLst>
                                </p:cTn>
                              </p:par>
                              <p:par>
                                <p:cTn id="81" presetID="1" presetClass="entr" presetSubtype="0" fill="hold" grpId="1" nodeType="withEffect">
                                  <p:stCondLst>
                                    <p:cond delay="0"/>
                                  </p:stCondLst>
                                  <p:childTnLst>
                                    <p:set>
                                      <p:cBhvr>
                                        <p:cTn id="82" dur="1" fill="hold">
                                          <p:stCondLst>
                                            <p:cond delay="0"/>
                                          </p:stCondLst>
                                        </p:cTn>
                                        <p:tgtEl>
                                          <p:spTgt spid="2">
                                            <p:graphicEl>
                                              <a:dgm id="{470C29D8-F3D2-40AD-9171-758B963313F5}"/>
                                            </p:graphicEl>
                                          </p:spTgt>
                                        </p:tgtEl>
                                        <p:attrNameLst>
                                          <p:attrName>style.visibility</p:attrName>
                                        </p:attrNameLst>
                                      </p:cBhvr>
                                      <p:to>
                                        <p:strVal val="visible"/>
                                      </p:to>
                                    </p:set>
                                  </p:childTnLst>
                                </p:cTn>
                              </p:par>
                              <p:par>
                                <p:cTn id="83" presetID="1" presetClass="entr" presetSubtype="0" fill="hold" grpId="1" nodeType="withEffect">
                                  <p:stCondLst>
                                    <p:cond delay="0"/>
                                  </p:stCondLst>
                                  <p:childTnLst>
                                    <p:set>
                                      <p:cBhvr>
                                        <p:cTn id="84" dur="1" fill="hold">
                                          <p:stCondLst>
                                            <p:cond delay="0"/>
                                          </p:stCondLst>
                                        </p:cTn>
                                        <p:tgtEl>
                                          <p:spTgt spid="2">
                                            <p:graphicEl>
                                              <a:dgm id="{52D086B2-7C51-4017-8EA6-843F3B3DC9BA}"/>
                                            </p:graphicEl>
                                          </p:spTgt>
                                        </p:tgtEl>
                                        <p:attrNameLst>
                                          <p:attrName>style.visibility</p:attrName>
                                        </p:attrNameLst>
                                      </p:cBhvr>
                                      <p:to>
                                        <p:strVal val="visible"/>
                                      </p:to>
                                    </p:set>
                                  </p:childTnLst>
                                </p:cTn>
                              </p:par>
                              <p:par>
                                <p:cTn id="85" presetID="1" presetClass="entr" presetSubtype="0" fill="hold" grpId="1" nodeType="withEffect">
                                  <p:stCondLst>
                                    <p:cond delay="0"/>
                                  </p:stCondLst>
                                  <p:childTnLst>
                                    <p:set>
                                      <p:cBhvr>
                                        <p:cTn id="86" dur="1" fill="hold">
                                          <p:stCondLst>
                                            <p:cond delay="0"/>
                                          </p:stCondLst>
                                        </p:cTn>
                                        <p:tgtEl>
                                          <p:spTgt spid="2">
                                            <p:graphicEl>
                                              <a:dgm id="{B9CD52F2-BF79-4F8B-B2F8-16D5CC041BCD}"/>
                                            </p:graphicEl>
                                          </p:spTgt>
                                        </p:tgtEl>
                                        <p:attrNameLst>
                                          <p:attrName>style.visibility</p:attrName>
                                        </p:attrNameLst>
                                      </p:cBhvr>
                                      <p:to>
                                        <p:strVal val="visible"/>
                                      </p:to>
                                    </p:set>
                                  </p:childTnLst>
                                </p:cTn>
                              </p:par>
                              <p:par>
                                <p:cTn id="87" presetID="1" presetClass="entr" presetSubtype="0" fill="hold" grpId="1" nodeType="withEffect">
                                  <p:stCondLst>
                                    <p:cond delay="0"/>
                                  </p:stCondLst>
                                  <p:childTnLst>
                                    <p:set>
                                      <p:cBhvr>
                                        <p:cTn id="88" dur="1" fill="hold">
                                          <p:stCondLst>
                                            <p:cond delay="0"/>
                                          </p:stCondLst>
                                        </p:cTn>
                                        <p:tgtEl>
                                          <p:spTgt spid="2">
                                            <p:graphicEl>
                                              <a:dgm id="{603BE515-D56F-499D-8F78-148E98274ECD}"/>
                                            </p:graphicEl>
                                          </p:spTgt>
                                        </p:tgtEl>
                                        <p:attrNameLst>
                                          <p:attrName>style.visibility</p:attrName>
                                        </p:attrNameLst>
                                      </p:cBhvr>
                                      <p:to>
                                        <p:strVal val="visible"/>
                                      </p:to>
                                    </p:set>
                                  </p:childTnLst>
                                </p:cTn>
                              </p:par>
                              <p:par>
                                <p:cTn id="89" presetID="1" presetClass="entr" presetSubtype="0" fill="hold" grpId="1" nodeType="withEffect">
                                  <p:stCondLst>
                                    <p:cond delay="0"/>
                                  </p:stCondLst>
                                  <p:childTnLst>
                                    <p:set>
                                      <p:cBhvr>
                                        <p:cTn id="90" dur="1" fill="hold">
                                          <p:stCondLst>
                                            <p:cond delay="0"/>
                                          </p:stCondLst>
                                        </p:cTn>
                                        <p:tgtEl>
                                          <p:spTgt spid="2">
                                            <p:graphicEl>
                                              <a:dgm id="{259B1873-7C03-4768-9C7F-8B188D752172}"/>
                                            </p:graphicEl>
                                          </p:spTgt>
                                        </p:tgtEl>
                                        <p:attrNameLst>
                                          <p:attrName>style.visibility</p:attrName>
                                        </p:attrNameLst>
                                      </p:cBhvr>
                                      <p:to>
                                        <p:strVal val="visible"/>
                                      </p:to>
                                    </p:set>
                                  </p:childTnLst>
                                </p:cTn>
                              </p:par>
                              <p:par>
                                <p:cTn id="91" presetID="1" presetClass="entr" presetSubtype="0" fill="hold" grpId="1" nodeType="withEffect">
                                  <p:stCondLst>
                                    <p:cond delay="0"/>
                                  </p:stCondLst>
                                  <p:childTnLst>
                                    <p:set>
                                      <p:cBhvr>
                                        <p:cTn id="92" dur="1" fill="hold">
                                          <p:stCondLst>
                                            <p:cond delay="0"/>
                                          </p:stCondLst>
                                        </p:cTn>
                                        <p:tgtEl>
                                          <p:spTgt spid="2">
                                            <p:graphicEl>
                                              <a:dgm id="{6B9FC600-E824-42ED-96AD-95BE4331051F}"/>
                                            </p:graphicEl>
                                          </p:spTgt>
                                        </p:tgtEl>
                                        <p:attrNameLst>
                                          <p:attrName>style.visibility</p:attrName>
                                        </p:attrNameLst>
                                      </p:cBhvr>
                                      <p:to>
                                        <p:strVal val="visible"/>
                                      </p:to>
                                    </p:set>
                                  </p:childTnLst>
                                </p:cTn>
                              </p:par>
                              <p:par>
                                <p:cTn id="93" presetID="1" presetClass="entr" presetSubtype="0" fill="hold" grpId="1" nodeType="withEffect">
                                  <p:stCondLst>
                                    <p:cond delay="0"/>
                                  </p:stCondLst>
                                  <p:childTnLst>
                                    <p:set>
                                      <p:cBhvr>
                                        <p:cTn id="94" dur="1" fill="hold">
                                          <p:stCondLst>
                                            <p:cond delay="0"/>
                                          </p:stCondLst>
                                        </p:cTn>
                                        <p:tgtEl>
                                          <p:spTgt spid="2">
                                            <p:graphicEl>
                                              <a:dgm id="{4D983420-EA61-46E7-A72D-223EB8FA6927}"/>
                                            </p:graphicEl>
                                          </p:spTgt>
                                        </p:tgtEl>
                                        <p:attrNameLst>
                                          <p:attrName>style.visibility</p:attrName>
                                        </p:attrNameLst>
                                      </p:cBhvr>
                                      <p:to>
                                        <p:strVal val="visible"/>
                                      </p:to>
                                    </p:set>
                                  </p:childTnLst>
                                </p:cTn>
                              </p:par>
                              <p:par>
                                <p:cTn id="95" presetID="1" presetClass="entr" presetSubtype="0" fill="hold" grpId="1" nodeType="withEffect">
                                  <p:stCondLst>
                                    <p:cond delay="0"/>
                                  </p:stCondLst>
                                  <p:childTnLst>
                                    <p:set>
                                      <p:cBhvr>
                                        <p:cTn id="96" dur="1" fill="hold">
                                          <p:stCondLst>
                                            <p:cond delay="0"/>
                                          </p:stCondLst>
                                        </p:cTn>
                                        <p:tgtEl>
                                          <p:spTgt spid="2">
                                            <p:graphicEl>
                                              <a:dgm id="{53876BC7-0072-4D19-9098-D66E3B9D647A}"/>
                                            </p:graphicEl>
                                          </p:spTgt>
                                        </p:tgtEl>
                                        <p:attrNameLst>
                                          <p:attrName>style.visibility</p:attrName>
                                        </p:attrNameLst>
                                      </p:cBhvr>
                                      <p:to>
                                        <p:strVal val="visible"/>
                                      </p:to>
                                    </p:set>
                                  </p:childTnLst>
                                </p:cTn>
                              </p:par>
                              <p:par>
                                <p:cTn id="97" presetID="1" presetClass="entr" presetSubtype="0" fill="hold" grpId="1" nodeType="withEffect">
                                  <p:stCondLst>
                                    <p:cond delay="0"/>
                                  </p:stCondLst>
                                  <p:childTnLst>
                                    <p:set>
                                      <p:cBhvr>
                                        <p:cTn id="98" dur="1" fill="hold">
                                          <p:stCondLst>
                                            <p:cond delay="0"/>
                                          </p:stCondLst>
                                        </p:cTn>
                                        <p:tgtEl>
                                          <p:spTgt spid="2">
                                            <p:graphicEl>
                                              <a:dgm id="{5C17497D-D962-4A70-922D-A50C1B23C501}"/>
                                            </p:graphic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2" nodeType="clickEffect">
                                  <p:stCondLst>
                                    <p:cond delay="0"/>
                                  </p:stCondLst>
                                  <p:childTnLst>
                                    <p:set>
                                      <p:cBhvr>
                                        <p:cTn id="102" dur="1" fill="hold">
                                          <p:stCondLst>
                                            <p:cond delay="0"/>
                                          </p:stCondLst>
                                        </p:cTn>
                                        <p:tgtEl>
                                          <p:spTgt spid="2">
                                            <p:graphicEl>
                                              <a:dgm id="{97C61CF5-4269-46F0-86E9-1D12E4227DEC}"/>
                                            </p:graphic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2" nodeType="clickEffect">
                                  <p:stCondLst>
                                    <p:cond delay="0"/>
                                  </p:stCondLst>
                                  <p:childTnLst>
                                    <p:set>
                                      <p:cBhvr>
                                        <p:cTn id="106" dur="1" fill="hold">
                                          <p:stCondLst>
                                            <p:cond delay="0"/>
                                          </p:stCondLst>
                                        </p:cTn>
                                        <p:tgtEl>
                                          <p:spTgt spid="2">
                                            <p:graphicEl>
                                              <a:dgm id="{C31E4BE2-6859-4963-8431-2FA008A55B20}"/>
                                            </p:graphicEl>
                                          </p:spTgt>
                                        </p:tgtEl>
                                        <p:attrNameLst>
                                          <p:attrName>style.visibility</p:attrName>
                                        </p:attrNameLst>
                                      </p:cBhvr>
                                      <p:to>
                                        <p:strVal val="visible"/>
                                      </p:to>
                                    </p:set>
                                  </p:childTnLst>
                                </p:cTn>
                              </p:par>
                              <p:par>
                                <p:cTn id="107" presetID="1" presetClass="entr" presetSubtype="0" fill="hold" grpId="2" nodeType="withEffect">
                                  <p:stCondLst>
                                    <p:cond delay="0"/>
                                  </p:stCondLst>
                                  <p:childTnLst>
                                    <p:set>
                                      <p:cBhvr>
                                        <p:cTn id="108" dur="1" fill="hold">
                                          <p:stCondLst>
                                            <p:cond delay="0"/>
                                          </p:stCondLst>
                                        </p:cTn>
                                        <p:tgtEl>
                                          <p:spTgt spid="2">
                                            <p:graphicEl>
                                              <a:dgm id="{4AB43F8A-80ED-4BF1-9984-7C367840E8B3}"/>
                                            </p:graphicEl>
                                          </p:spTgt>
                                        </p:tgtEl>
                                        <p:attrNameLst>
                                          <p:attrName>style.visibility</p:attrName>
                                        </p:attrNameLst>
                                      </p:cBhvr>
                                      <p:to>
                                        <p:strVal val="visible"/>
                                      </p:to>
                                    </p:set>
                                  </p:childTnLst>
                                </p:cTn>
                              </p:par>
                              <p:par>
                                <p:cTn id="109" presetID="1" presetClass="entr" presetSubtype="0" fill="hold" grpId="2" nodeType="withEffect">
                                  <p:stCondLst>
                                    <p:cond delay="0"/>
                                  </p:stCondLst>
                                  <p:childTnLst>
                                    <p:set>
                                      <p:cBhvr>
                                        <p:cTn id="110" dur="1" fill="hold">
                                          <p:stCondLst>
                                            <p:cond delay="0"/>
                                          </p:stCondLst>
                                        </p:cTn>
                                        <p:tgtEl>
                                          <p:spTgt spid="2">
                                            <p:graphicEl>
                                              <a:dgm id="{4D5D2630-4D95-4B08-B647-B1B159291EB5}"/>
                                            </p:graphicEl>
                                          </p:spTgt>
                                        </p:tgtEl>
                                        <p:attrNameLst>
                                          <p:attrName>style.visibility</p:attrName>
                                        </p:attrNameLst>
                                      </p:cBhvr>
                                      <p:to>
                                        <p:strVal val="visible"/>
                                      </p:to>
                                    </p:set>
                                  </p:childTnLst>
                                </p:cTn>
                              </p:par>
                              <p:par>
                                <p:cTn id="111" presetID="1" presetClass="entr" presetSubtype="0" fill="hold" grpId="2" nodeType="withEffect">
                                  <p:stCondLst>
                                    <p:cond delay="0"/>
                                  </p:stCondLst>
                                  <p:childTnLst>
                                    <p:set>
                                      <p:cBhvr>
                                        <p:cTn id="112" dur="1" fill="hold">
                                          <p:stCondLst>
                                            <p:cond delay="0"/>
                                          </p:stCondLst>
                                        </p:cTn>
                                        <p:tgtEl>
                                          <p:spTgt spid="2">
                                            <p:graphicEl>
                                              <a:dgm id="{0C002EAA-EE04-44B1-B8E7-183F873565C5}"/>
                                            </p:graphicEl>
                                          </p:spTgt>
                                        </p:tgtEl>
                                        <p:attrNameLst>
                                          <p:attrName>style.visibility</p:attrName>
                                        </p:attrNameLst>
                                      </p:cBhvr>
                                      <p:to>
                                        <p:strVal val="visible"/>
                                      </p:to>
                                    </p:set>
                                  </p:childTnLst>
                                </p:cTn>
                              </p:par>
                              <p:par>
                                <p:cTn id="113" presetID="1" presetClass="entr" presetSubtype="0" fill="hold" grpId="2" nodeType="withEffect">
                                  <p:stCondLst>
                                    <p:cond delay="0"/>
                                  </p:stCondLst>
                                  <p:childTnLst>
                                    <p:set>
                                      <p:cBhvr>
                                        <p:cTn id="114" dur="1" fill="hold">
                                          <p:stCondLst>
                                            <p:cond delay="0"/>
                                          </p:stCondLst>
                                        </p:cTn>
                                        <p:tgtEl>
                                          <p:spTgt spid="2">
                                            <p:graphicEl>
                                              <a:dgm id="{6C7D5F28-DDDD-4FFD-986D-A9666768710A}"/>
                                            </p:graphicEl>
                                          </p:spTgt>
                                        </p:tgtEl>
                                        <p:attrNameLst>
                                          <p:attrName>style.visibility</p:attrName>
                                        </p:attrNameLst>
                                      </p:cBhvr>
                                      <p:to>
                                        <p:strVal val="visible"/>
                                      </p:to>
                                    </p:set>
                                  </p:childTnLst>
                                </p:cTn>
                              </p:par>
                              <p:par>
                                <p:cTn id="115" presetID="1" presetClass="entr" presetSubtype="0" fill="hold" grpId="2" nodeType="withEffect">
                                  <p:stCondLst>
                                    <p:cond delay="0"/>
                                  </p:stCondLst>
                                  <p:childTnLst>
                                    <p:set>
                                      <p:cBhvr>
                                        <p:cTn id="116" dur="1" fill="hold">
                                          <p:stCondLst>
                                            <p:cond delay="0"/>
                                          </p:stCondLst>
                                        </p:cTn>
                                        <p:tgtEl>
                                          <p:spTgt spid="2">
                                            <p:graphicEl>
                                              <a:dgm id="{EE311455-272D-4EE4-955A-455E987CDD3D}"/>
                                            </p:graphicEl>
                                          </p:spTgt>
                                        </p:tgtEl>
                                        <p:attrNameLst>
                                          <p:attrName>style.visibility</p:attrName>
                                        </p:attrNameLst>
                                      </p:cBhvr>
                                      <p:to>
                                        <p:strVal val="visible"/>
                                      </p:to>
                                    </p:set>
                                  </p:childTnLst>
                                </p:cTn>
                              </p:par>
                              <p:par>
                                <p:cTn id="117" presetID="1" presetClass="entr" presetSubtype="0" fill="hold" grpId="2" nodeType="withEffect">
                                  <p:stCondLst>
                                    <p:cond delay="0"/>
                                  </p:stCondLst>
                                  <p:childTnLst>
                                    <p:set>
                                      <p:cBhvr>
                                        <p:cTn id="118" dur="1" fill="hold">
                                          <p:stCondLst>
                                            <p:cond delay="0"/>
                                          </p:stCondLst>
                                        </p:cTn>
                                        <p:tgtEl>
                                          <p:spTgt spid="2">
                                            <p:graphicEl>
                                              <a:dgm id="{8F56D0E5-69E0-409A-9AC8-3E7A8FAE6362}"/>
                                            </p:graphicEl>
                                          </p:spTgt>
                                        </p:tgtEl>
                                        <p:attrNameLst>
                                          <p:attrName>style.visibility</p:attrName>
                                        </p:attrNameLst>
                                      </p:cBhvr>
                                      <p:to>
                                        <p:strVal val="visible"/>
                                      </p:to>
                                    </p:set>
                                  </p:childTnLst>
                                </p:cTn>
                              </p:par>
                              <p:par>
                                <p:cTn id="119" presetID="1" presetClass="entr" presetSubtype="0" fill="hold" grpId="2" nodeType="withEffect">
                                  <p:stCondLst>
                                    <p:cond delay="0"/>
                                  </p:stCondLst>
                                  <p:childTnLst>
                                    <p:set>
                                      <p:cBhvr>
                                        <p:cTn id="120" dur="1" fill="hold">
                                          <p:stCondLst>
                                            <p:cond delay="0"/>
                                          </p:stCondLst>
                                        </p:cTn>
                                        <p:tgtEl>
                                          <p:spTgt spid="2">
                                            <p:graphicEl>
                                              <a:dgm id="{2793A781-4E83-424D-807F-C59B6E4C7004}"/>
                                            </p:graphicEl>
                                          </p:spTgt>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2" nodeType="clickEffect">
                                  <p:stCondLst>
                                    <p:cond delay="0"/>
                                  </p:stCondLst>
                                  <p:childTnLst>
                                    <p:set>
                                      <p:cBhvr>
                                        <p:cTn id="124" dur="1" fill="hold">
                                          <p:stCondLst>
                                            <p:cond delay="0"/>
                                          </p:stCondLst>
                                        </p:cTn>
                                        <p:tgtEl>
                                          <p:spTgt spid="2">
                                            <p:graphicEl>
                                              <a:dgm id="{75FFABF0-3908-48AD-82AD-54563D073329}"/>
                                            </p:graphicEl>
                                          </p:spTgt>
                                        </p:tgtEl>
                                        <p:attrNameLst>
                                          <p:attrName>style.visibility</p:attrName>
                                        </p:attrNameLst>
                                      </p:cBhvr>
                                      <p:to>
                                        <p:strVal val="visible"/>
                                      </p:to>
                                    </p:set>
                                  </p:childTnLst>
                                </p:cTn>
                              </p:par>
                              <p:par>
                                <p:cTn id="125" presetID="1" presetClass="entr" presetSubtype="0" fill="hold" grpId="2" nodeType="withEffect">
                                  <p:stCondLst>
                                    <p:cond delay="0"/>
                                  </p:stCondLst>
                                  <p:childTnLst>
                                    <p:set>
                                      <p:cBhvr>
                                        <p:cTn id="126" dur="1" fill="hold">
                                          <p:stCondLst>
                                            <p:cond delay="0"/>
                                          </p:stCondLst>
                                        </p:cTn>
                                        <p:tgtEl>
                                          <p:spTgt spid="2">
                                            <p:graphicEl>
                                              <a:dgm id="{0E71D407-DA20-4BBF-8660-05C06AB329AF}"/>
                                            </p:graphicEl>
                                          </p:spTgt>
                                        </p:tgtEl>
                                        <p:attrNameLst>
                                          <p:attrName>style.visibility</p:attrName>
                                        </p:attrNameLst>
                                      </p:cBhvr>
                                      <p:to>
                                        <p:strVal val="visible"/>
                                      </p:to>
                                    </p:set>
                                  </p:childTnLst>
                                </p:cTn>
                              </p:par>
                              <p:par>
                                <p:cTn id="127" presetID="1" presetClass="entr" presetSubtype="0" fill="hold" grpId="2" nodeType="withEffect">
                                  <p:stCondLst>
                                    <p:cond delay="0"/>
                                  </p:stCondLst>
                                  <p:childTnLst>
                                    <p:set>
                                      <p:cBhvr>
                                        <p:cTn id="128" dur="1" fill="hold">
                                          <p:stCondLst>
                                            <p:cond delay="0"/>
                                          </p:stCondLst>
                                        </p:cTn>
                                        <p:tgtEl>
                                          <p:spTgt spid="2">
                                            <p:graphicEl>
                                              <a:dgm id="{258D235A-E01F-4646-857D-E10B161F6C38}"/>
                                            </p:graphicEl>
                                          </p:spTgt>
                                        </p:tgtEl>
                                        <p:attrNameLst>
                                          <p:attrName>style.visibility</p:attrName>
                                        </p:attrNameLst>
                                      </p:cBhvr>
                                      <p:to>
                                        <p:strVal val="visible"/>
                                      </p:to>
                                    </p:set>
                                  </p:childTnLst>
                                </p:cTn>
                              </p:par>
                              <p:par>
                                <p:cTn id="129" presetID="1" presetClass="entr" presetSubtype="0" fill="hold" grpId="2" nodeType="withEffect">
                                  <p:stCondLst>
                                    <p:cond delay="0"/>
                                  </p:stCondLst>
                                  <p:childTnLst>
                                    <p:set>
                                      <p:cBhvr>
                                        <p:cTn id="130" dur="1" fill="hold">
                                          <p:stCondLst>
                                            <p:cond delay="0"/>
                                          </p:stCondLst>
                                        </p:cTn>
                                        <p:tgtEl>
                                          <p:spTgt spid="2">
                                            <p:graphicEl>
                                              <a:dgm id="{470C29D8-F3D2-40AD-9171-758B963313F5}"/>
                                            </p:graphicEl>
                                          </p:spTgt>
                                        </p:tgtEl>
                                        <p:attrNameLst>
                                          <p:attrName>style.visibility</p:attrName>
                                        </p:attrNameLst>
                                      </p:cBhvr>
                                      <p:to>
                                        <p:strVal val="visible"/>
                                      </p:to>
                                    </p:set>
                                  </p:childTnLst>
                                </p:cTn>
                              </p:par>
                              <p:par>
                                <p:cTn id="131" presetID="1" presetClass="entr" presetSubtype="0" fill="hold" grpId="2" nodeType="withEffect">
                                  <p:stCondLst>
                                    <p:cond delay="0"/>
                                  </p:stCondLst>
                                  <p:childTnLst>
                                    <p:set>
                                      <p:cBhvr>
                                        <p:cTn id="132" dur="1" fill="hold">
                                          <p:stCondLst>
                                            <p:cond delay="0"/>
                                          </p:stCondLst>
                                        </p:cTn>
                                        <p:tgtEl>
                                          <p:spTgt spid="2">
                                            <p:graphicEl>
                                              <a:dgm id="{52D086B2-7C51-4017-8EA6-843F3B3DC9BA}"/>
                                            </p:graphicEl>
                                          </p:spTgt>
                                        </p:tgtEl>
                                        <p:attrNameLst>
                                          <p:attrName>style.visibility</p:attrName>
                                        </p:attrNameLst>
                                      </p:cBhvr>
                                      <p:to>
                                        <p:strVal val="visible"/>
                                      </p:to>
                                    </p:set>
                                  </p:childTnLst>
                                </p:cTn>
                              </p:par>
                              <p:par>
                                <p:cTn id="133" presetID="1" presetClass="entr" presetSubtype="0" fill="hold" grpId="2" nodeType="withEffect">
                                  <p:stCondLst>
                                    <p:cond delay="0"/>
                                  </p:stCondLst>
                                  <p:childTnLst>
                                    <p:set>
                                      <p:cBhvr>
                                        <p:cTn id="134" dur="1" fill="hold">
                                          <p:stCondLst>
                                            <p:cond delay="0"/>
                                          </p:stCondLst>
                                        </p:cTn>
                                        <p:tgtEl>
                                          <p:spTgt spid="2">
                                            <p:graphicEl>
                                              <a:dgm id="{B9CD52F2-BF79-4F8B-B2F8-16D5CC041BCD}"/>
                                            </p:graphicEl>
                                          </p:spTgt>
                                        </p:tgtEl>
                                        <p:attrNameLst>
                                          <p:attrName>style.visibility</p:attrName>
                                        </p:attrNameLst>
                                      </p:cBhvr>
                                      <p:to>
                                        <p:strVal val="visible"/>
                                      </p:to>
                                    </p:set>
                                  </p:childTnLst>
                                </p:cTn>
                              </p:par>
                              <p:par>
                                <p:cTn id="135" presetID="1" presetClass="entr" presetSubtype="0" fill="hold" grpId="2" nodeType="withEffect">
                                  <p:stCondLst>
                                    <p:cond delay="0"/>
                                  </p:stCondLst>
                                  <p:childTnLst>
                                    <p:set>
                                      <p:cBhvr>
                                        <p:cTn id="136" dur="1" fill="hold">
                                          <p:stCondLst>
                                            <p:cond delay="0"/>
                                          </p:stCondLst>
                                        </p:cTn>
                                        <p:tgtEl>
                                          <p:spTgt spid="2">
                                            <p:graphicEl>
                                              <a:dgm id="{603BE515-D56F-499D-8F78-148E98274ECD}"/>
                                            </p:graphicEl>
                                          </p:spTgt>
                                        </p:tgtEl>
                                        <p:attrNameLst>
                                          <p:attrName>style.visibility</p:attrName>
                                        </p:attrNameLst>
                                      </p:cBhvr>
                                      <p:to>
                                        <p:strVal val="visible"/>
                                      </p:to>
                                    </p:set>
                                  </p:childTnLst>
                                </p:cTn>
                              </p:par>
                              <p:par>
                                <p:cTn id="137" presetID="1" presetClass="entr" presetSubtype="0" fill="hold" grpId="2" nodeType="withEffect">
                                  <p:stCondLst>
                                    <p:cond delay="0"/>
                                  </p:stCondLst>
                                  <p:childTnLst>
                                    <p:set>
                                      <p:cBhvr>
                                        <p:cTn id="138" dur="1" fill="hold">
                                          <p:stCondLst>
                                            <p:cond delay="0"/>
                                          </p:stCondLst>
                                        </p:cTn>
                                        <p:tgtEl>
                                          <p:spTgt spid="2">
                                            <p:graphicEl>
                                              <a:dgm id="{259B1873-7C03-4768-9C7F-8B188D752172}"/>
                                            </p:graphicEl>
                                          </p:spTgt>
                                        </p:tgtEl>
                                        <p:attrNameLst>
                                          <p:attrName>style.visibility</p:attrName>
                                        </p:attrNameLst>
                                      </p:cBhvr>
                                      <p:to>
                                        <p:strVal val="visible"/>
                                      </p:to>
                                    </p:set>
                                  </p:childTnLst>
                                </p:cTn>
                              </p:par>
                              <p:par>
                                <p:cTn id="139" presetID="1" presetClass="entr" presetSubtype="0" fill="hold" grpId="2" nodeType="withEffect">
                                  <p:stCondLst>
                                    <p:cond delay="0"/>
                                  </p:stCondLst>
                                  <p:childTnLst>
                                    <p:set>
                                      <p:cBhvr>
                                        <p:cTn id="140" dur="1" fill="hold">
                                          <p:stCondLst>
                                            <p:cond delay="0"/>
                                          </p:stCondLst>
                                        </p:cTn>
                                        <p:tgtEl>
                                          <p:spTgt spid="2">
                                            <p:graphicEl>
                                              <a:dgm id="{6B9FC600-E824-42ED-96AD-95BE4331051F}"/>
                                            </p:graphicEl>
                                          </p:spTgt>
                                        </p:tgtEl>
                                        <p:attrNameLst>
                                          <p:attrName>style.visibility</p:attrName>
                                        </p:attrNameLst>
                                      </p:cBhvr>
                                      <p:to>
                                        <p:strVal val="visible"/>
                                      </p:to>
                                    </p:set>
                                  </p:childTnLst>
                                </p:cTn>
                              </p:par>
                              <p:par>
                                <p:cTn id="141" presetID="1" presetClass="entr" presetSubtype="0" fill="hold" grpId="2" nodeType="withEffect">
                                  <p:stCondLst>
                                    <p:cond delay="0"/>
                                  </p:stCondLst>
                                  <p:childTnLst>
                                    <p:set>
                                      <p:cBhvr>
                                        <p:cTn id="142" dur="1" fill="hold">
                                          <p:stCondLst>
                                            <p:cond delay="0"/>
                                          </p:stCondLst>
                                        </p:cTn>
                                        <p:tgtEl>
                                          <p:spTgt spid="2">
                                            <p:graphicEl>
                                              <a:dgm id="{4D983420-EA61-46E7-A72D-223EB8FA6927}"/>
                                            </p:graphicEl>
                                          </p:spTgt>
                                        </p:tgtEl>
                                        <p:attrNameLst>
                                          <p:attrName>style.visibility</p:attrName>
                                        </p:attrNameLst>
                                      </p:cBhvr>
                                      <p:to>
                                        <p:strVal val="visible"/>
                                      </p:to>
                                    </p:set>
                                  </p:childTnLst>
                                </p:cTn>
                              </p:par>
                              <p:par>
                                <p:cTn id="143" presetID="1" presetClass="entr" presetSubtype="0" fill="hold" grpId="2" nodeType="withEffect">
                                  <p:stCondLst>
                                    <p:cond delay="0"/>
                                  </p:stCondLst>
                                  <p:childTnLst>
                                    <p:set>
                                      <p:cBhvr>
                                        <p:cTn id="144" dur="1" fill="hold">
                                          <p:stCondLst>
                                            <p:cond delay="0"/>
                                          </p:stCondLst>
                                        </p:cTn>
                                        <p:tgtEl>
                                          <p:spTgt spid="2">
                                            <p:graphicEl>
                                              <a:dgm id="{53876BC7-0072-4D19-9098-D66E3B9D647A}"/>
                                            </p:graphicEl>
                                          </p:spTgt>
                                        </p:tgtEl>
                                        <p:attrNameLst>
                                          <p:attrName>style.visibility</p:attrName>
                                        </p:attrNameLst>
                                      </p:cBhvr>
                                      <p:to>
                                        <p:strVal val="visible"/>
                                      </p:to>
                                    </p:set>
                                  </p:childTnLst>
                                </p:cTn>
                              </p:par>
                              <p:par>
                                <p:cTn id="145" presetID="1" presetClass="entr" presetSubtype="0" fill="hold" grpId="2" nodeType="withEffect">
                                  <p:stCondLst>
                                    <p:cond delay="0"/>
                                  </p:stCondLst>
                                  <p:childTnLst>
                                    <p:set>
                                      <p:cBhvr>
                                        <p:cTn id="146" dur="1" fill="hold">
                                          <p:stCondLst>
                                            <p:cond delay="0"/>
                                          </p:stCondLst>
                                        </p:cTn>
                                        <p:tgtEl>
                                          <p:spTgt spid="2">
                                            <p:graphicEl>
                                              <a:dgm id="{5C17497D-D962-4A70-922D-A50C1B23C50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AtOnce"/>
        </p:bldSub>
      </p:bldGraphic>
      <p:bldGraphic spid="2" grpId="1">
        <p:bldSub>
          <a:bldDgm bld="lvlAtOnce"/>
        </p:bldSub>
      </p:bldGraphic>
      <p:bldGraphic spid="2" grpId="2">
        <p:bldSub>
          <a:bldDgm bld="lvlAtOnce"/>
        </p:bldSub>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9FF11094-0172-BE66-1209-E24203DEE904}"/>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6807DBE-B004-E7D6-7BF7-34C0E26B6645}"/>
              </a:ext>
            </a:extLst>
          </p:cNvPr>
          <p:cNvSpPr>
            <a:spLocks noGrp="1"/>
          </p:cNvSpPr>
          <p:nvPr>
            <p:ph type="title"/>
          </p:nvPr>
        </p:nvSpPr>
        <p:spPr>
          <a:xfrm>
            <a:off x="2843530" y="1210866"/>
            <a:ext cx="18696940" cy="1435100"/>
          </a:xfrm>
        </p:spPr>
        <p:txBody>
          <a:bodyPr>
            <a:normAutofit/>
          </a:bodyPr>
          <a:lstStyle/>
          <a:p>
            <a:r>
              <a:rPr lang="en" dirty="0">
                <a:solidFill>
                  <a:srgbClr val="4B3B69"/>
                </a:solidFill>
                <a:latin typeface="Obvia" panose="02000506040000020004" pitchFamily="50" charset="0"/>
                <a:cs typeface="Times New Roman" panose="02020603050405020304" pitchFamily="18" charset="0"/>
              </a:rPr>
              <a:t>Overview of Personal Income Tax</a:t>
            </a:r>
            <a:endParaRPr lang="en-001" dirty="0">
              <a:solidFill>
                <a:srgbClr val="4B3B69"/>
              </a:solidFill>
              <a:latin typeface="Obvia" panose="02000506040000020004" pitchFamily="50" charset="0"/>
            </a:endParaRPr>
          </a:p>
        </p:txBody>
      </p:sp>
      <p:sp>
        <p:nvSpPr>
          <p:cNvPr id="6" name="Text Placeholder 5">
            <a:extLst>
              <a:ext uri="{FF2B5EF4-FFF2-40B4-BE49-F238E27FC236}">
                <a16:creationId xmlns:a16="http://schemas.microsoft.com/office/drawing/2014/main" id="{C571DD80-2ED9-E6A0-A129-552DCFEC54FB}"/>
              </a:ext>
            </a:extLst>
          </p:cNvPr>
          <p:cNvSpPr>
            <a:spLocks noGrp="1"/>
          </p:cNvSpPr>
          <p:nvPr>
            <p:ph type="body" sz="half" idx="1"/>
          </p:nvPr>
        </p:nvSpPr>
        <p:spPr>
          <a:xfrm>
            <a:off x="1104900" y="3149600"/>
            <a:ext cx="9779000" cy="9355534"/>
          </a:xfrm>
        </p:spPr>
        <p:txBody>
          <a:bodyPr>
            <a:normAutofit/>
          </a:bodyPr>
          <a:lstStyle/>
          <a:p>
            <a:pPr eaLnBrk="1" hangingPunct="1">
              <a:spcAft>
                <a:spcPts val="1200"/>
              </a:spcAft>
              <a:buClr>
                <a:srgbClr val="F06245"/>
              </a:buClr>
              <a:buSzPct val="100000"/>
              <a:buFont typeface="Wingdings" panose="05000000000000000000" pitchFamily="2" charset="2"/>
              <a:buChar char="§"/>
            </a:pPr>
            <a:r>
              <a:rPr lang="en-US" sz="3600" dirty="0">
                <a:latin typeface="Obvia" panose="02000506040000020004" pitchFamily="50" charset="0"/>
              </a:rPr>
              <a:t>2005: Progressive income tax rate changed by flat rate</a:t>
            </a:r>
          </a:p>
          <a:p>
            <a:pPr eaLnBrk="1" hangingPunct="1">
              <a:spcAft>
                <a:spcPts val="1200"/>
              </a:spcAft>
              <a:buClr>
                <a:srgbClr val="F06245"/>
              </a:buClr>
              <a:buSzPct val="100000"/>
              <a:buFont typeface="Wingdings" panose="05000000000000000000" pitchFamily="2" charset="2"/>
              <a:buChar char="§"/>
            </a:pPr>
            <a:r>
              <a:rPr lang="en-US" sz="3600" dirty="0">
                <a:latin typeface="Obvia" panose="02000506040000020004" pitchFamily="50" charset="0"/>
              </a:rPr>
              <a:t>2008: Social Tax was abolished, and income tax rate became from 12% to 25%</a:t>
            </a:r>
          </a:p>
          <a:p>
            <a:pPr eaLnBrk="1" hangingPunct="1">
              <a:spcAft>
                <a:spcPts val="1200"/>
              </a:spcAft>
              <a:buClr>
                <a:srgbClr val="F06245"/>
              </a:buClr>
              <a:buSzPct val="100000"/>
              <a:buFont typeface="Wingdings" panose="05000000000000000000" pitchFamily="2" charset="2"/>
              <a:buChar char="§"/>
            </a:pPr>
            <a:r>
              <a:rPr lang="en-US" sz="3600" dirty="0">
                <a:latin typeface="Obvia" panose="02000506040000020004" pitchFamily="50" charset="0"/>
              </a:rPr>
              <a:t>2009: Policy change – income tax rate further decreased to 20%, but also effected by War and GFC</a:t>
            </a:r>
          </a:p>
          <a:p>
            <a:pPr eaLnBrk="1" hangingPunct="1">
              <a:spcAft>
                <a:spcPts val="1200"/>
              </a:spcAft>
              <a:buClr>
                <a:srgbClr val="F06245"/>
              </a:buClr>
              <a:buSzPct val="100000"/>
              <a:buFont typeface="Wingdings" panose="05000000000000000000" pitchFamily="2" charset="2"/>
              <a:buChar char="§"/>
            </a:pPr>
            <a:r>
              <a:rPr lang="en-US" sz="3600" dirty="0">
                <a:latin typeface="Obvia" panose="02000506040000020004" pitchFamily="50" charset="0"/>
              </a:rPr>
              <a:t>Since 2010: Increase share in total tax revenue, and acceding 25% of total tax revenue</a:t>
            </a:r>
          </a:p>
        </p:txBody>
      </p:sp>
      <p:graphicFrame>
        <p:nvGraphicFramePr>
          <p:cNvPr id="2" name="Chart 1">
            <a:extLst>
              <a:ext uri="{FF2B5EF4-FFF2-40B4-BE49-F238E27FC236}">
                <a16:creationId xmlns:a16="http://schemas.microsoft.com/office/drawing/2014/main" id="{1ACBBABD-7BD2-4134-0C8D-E503CDB24FF0}"/>
              </a:ext>
            </a:extLst>
          </p:cNvPr>
          <p:cNvGraphicFramePr>
            <a:graphicFrameLocks/>
          </p:cNvGraphicFramePr>
          <p:nvPr>
            <p:extLst>
              <p:ext uri="{D42A27DB-BD31-4B8C-83A1-F6EECF244321}">
                <p14:modId xmlns:p14="http://schemas.microsoft.com/office/powerpoint/2010/main" val="1065471242"/>
              </p:ext>
            </p:extLst>
          </p:nvPr>
        </p:nvGraphicFramePr>
        <p:xfrm>
          <a:off x="10883900" y="3149599"/>
          <a:ext cx="11894820" cy="935553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2737434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8492493-1C2B-C13B-BA6F-88A198702541}"/>
              </a:ext>
            </a:extLst>
          </p:cNvPr>
          <p:cNvSpPr>
            <a:spLocks noGrp="1"/>
          </p:cNvSpPr>
          <p:nvPr>
            <p:ph type="body" sz="half" idx="1"/>
          </p:nvPr>
        </p:nvSpPr>
        <p:spPr>
          <a:xfrm>
            <a:off x="1206500" y="3535451"/>
            <a:ext cx="21064220" cy="9545548"/>
          </a:xfrm>
        </p:spPr>
        <p:txBody>
          <a:bodyPr>
            <a:normAutofit fontScale="62500" lnSpcReduction="20000"/>
          </a:bodyPr>
          <a:lstStyle/>
          <a:p>
            <a:pPr marL="686118" lvl="0" indent="-685800" algn="l" rtl="0">
              <a:lnSpc>
                <a:spcPct val="80000"/>
              </a:lnSpc>
              <a:spcBef>
                <a:spcPts val="0"/>
              </a:spcBef>
              <a:spcAft>
                <a:spcPts val="0"/>
              </a:spcAft>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GDP: $</a:t>
            </a:r>
            <a:r>
              <a:rPr lang="ka-GE" sz="4800" dirty="0">
                <a:latin typeface="Times New Roman" panose="02020603050405020304" pitchFamily="18" charset="0"/>
                <a:cs typeface="Times New Roman" panose="02020603050405020304" pitchFamily="18" charset="0"/>
              </a:rPr>
              <a:t> </a:t>
            </a:r>
            <a:r>
              <a:rPr lang="en-GB" sz="4800" dirty="0">
                <a:latin typeface="Obvia" panose="02000506040000020004" pitchFamily="50" charset="0"/>
                <a:cs typeface="Times New Roman" panose="02020603050405020304" pitchFamily="18" charset="0"/>
              </a:rPr>
              <a:t>30.54 billion </a:t>
            </a:r>
          </a:p>
          <a:p>
            <a:pPr marL="318" lvl="0" indent="0" algn="l" rtl="0">
              <a:lnSpc>
                <a:spcPct val="80000"/>
              </a:lnSpc>
              <a:spcBef>
                <a:spcPts val="0"/>
              </a:spcBef>
              <a:spcAft>
                <a:spcPts val="0"/>
              </a:spcAft>
              <a:buClr>
                <a:srgbClr val="F06245"/>
              </a:buClr>
              <a:buSzPct val="150000"/>
              <a:buNone/>
            </a:pPr>
            <a:endParaRPr lang="en-GB" sz="4800" dirty="0">
              <a:latin typeface="Obvia" panose="02000506040000020004" pitchFamily="50" charset="0"/>
              <a:cs typeface="Times New Roman" panose="02020603050405020304" pitchFamily="18" charset="0"/>
            </a:endParaRP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dirty="0">
                <a:latin typeface="Obvia" panose="02000506040000020004" pitchFamily="50" charset="0"/>
                <a:cs typeface="Times New Roman" panose="02020603050405020304" pitchFamily="18" charset="0"/>
              </a:rPr>
              <a:t>Nominal </a:t>
            </a:r>
            <a:r>
              <a:rPr lang="en-GB" sz="4800" dirty="0">
                <a:latin typeface="Obvia" panose="02000506040000020004" pitchFamily="50" charset="0"/>
                <a:cs typeface="Times New Roman" panose="02020603050405020304" pitchFamily="18" charset="0"/>
              </a:rPr>
              <a:t>GDP Per Capita: $ 8.170</a:t>
            </a:r>
          </a:p>
          <a:p>
            <a:pPr marL="318" lvl="0" indent="0" algn="l" rtl="0">
              <a:lnSpc>
                <a:spcPct val="80000"/>
              </a:lnSpc>
              <a:spcBef>
                <a:spcPts val="800"/>
              </a:spcBef>
              <a:spcAft>
                <a:spcPts val="0"/>
              </a:spcAft>
              <a:buClr>
                <a:srgbClr val="F06245"/>
              </a:buClr>
              <a:buSzPct val="150000"/>
              <a:buNone/>
            </a:pPr>
            <a:endParaRPr lang="en-GB" sz="4800" dirty="0">
              <a:latin typeface="Obvia" panose="02000506040000020004" pitchFamily="50" charset="0"/>
              <a:cs typeface="Times New Roman" panose="02020603050405020304" pitchFamily="18" charset="0"/>
            </a:endParaRP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Real GDP growth: 7.5%; </a:t>
            </a:r>
          </a:p>
          <a:p>
            <a:pPr marL="318" lvl="0" indent="0" algn="l" rtl="0">
              <a:lnSpc>
                <a:spcPct val="80000"/>
              </a:lnSpc>
              <a:spcBef>
                <a:spcPts val="800"/>
              </a:spcBef>
              <a:spcAft>
                <a:spcPts val="0"/>
              </a:spcAft>
              <a:buClr>
                <a:srgbClr val="F06245"/>
              </a:buClr>
              <a:buSzPct val="150000"/>
              <a:buNone/>
            </a:pPr>
            <a:endParaRPr lang="en-GB" sz="4800" dirty="0">
              <a:latin typeface="Obvia" panose="02000506040000020004" pitchFamily="50" charset="0"/>
              <a:cs typeface="Times New Roman" panose="02020603050405020304" pitchFamily="18" charset="0"/>
            </a:endParaRP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Unemployment rate: 16.4%;</a:t>
            </a:r>
          </a:p>
          <a:p>
            <a:pPr marL="318" lvl="0" indent="0" algn="l" rtl="0">
              <a:lnSpc>
                <a:spcPct val="80000"/>
              </a:lnSpc>
              <a:spcBef>
                <a:spcPts val="800"/>
              </a:spcBef>
              <a:spcAft>
                <a:spcPts val="0"/>
              </a:spcAft>
              <a:buClr>
                <a:srgbClr val="F06245"/>
              </a:buClr>
              <a:buSzPct val="150000"/>
              <a:buNone/>
            </a:pPr>
            <a:r>
              <a:rPr lang="en-GB" sz="4800" dirty="0">
                <a:latin typeface="Obvia" panose="02000506040000020004" pitchFamily="50" charset="0"/>
                <a:cs typeface="Times New Roman" panose="02020603050405020304" pitchFamily="18" charset="0"/>
              </a:rPr>
              <a:t> </a:t>
            </a: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Inflation rate: 2.5%;</a:t>
            </a:r>
          </a:p>
          <a:p>
            <a:pPr marL="318" lvl="0" indent="0" algn="l" rtl="0">
              <a:lnSpc>
                <a:spcPct val="80000"/>
              </a:lnSpc>
              <a:spcBef>
                <a:spcPts val="800"/>
              </a:spcBef>
              <a:spcAft>
                <a:spcPts val="0"/>
              </a:spcAft>
              <a:buClr>
                <a:srgbClr val="F06245"/>
              </a:buClr>
              <a:buSzPct val="150000"/>
              <a:buNone/>
            </a:pPr>
            <a:endParaRPr lang="en-GB" sz="4800" dirty="0">
              <a:latin typeface="Obvia" panose="02000506040000020004" pitchFamily="50" charset="0"/>
              <a:cs typeface="Times New Roman" panose="02020603050405020304" pitchFamily="18" charset="0"/>
            </a:endParaRP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Exports $6 billion; Imports $15.4 billion</a:t>
            </a:r>
          </a:p>
          <a:p>
            <a:pPr marL="318" lvl="0" indent="0" algn="l" rtl="0">
              <a:lnSpc>
                <a:spcPct val="80000"/>
              </a:lnSpc>
              <a:spcBef>
                <a:spcPts val="800"/>
              </a:spcBef>
              <a:spcAft>
                <a:spcPts val="0"/>
              </a:spcAft>
              <a:buClr>
                <a:srgbClr val="F06245"/>
              </a:buClr>
              <a:buSzPct val="150000"/>
              <a:buNone/>
            </a:pPr>
            <a:endParaRPr lang="en-GB" sz="4800" dirty="0">
              <a:latin typeface="Obvia" panose="02000506040000020004" pitchFamily="50" charset="0"/>
              <a:cs typeface="Times New Roman" panose="02020603050405020304" pitchFamily="18" charset="0"/>
            </a:endParaRPr>
          </a:p>
          <a:p>
            <a:pPr marL="686118" lvl="0" indent="-685800" algn="l" rtl="0">
              <a:lnSpc>
                <a:spcPct val="120000"/>
              </a:lnSpc>
              <a:spcBef>
                <a:spcPts val="800"/>
              </a:spcBef>
              <a:spcAft>
                <a:spcPts val="0"/>
              </a:spcAft>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Main Export Partners: CIS (65.9%) | (Azerbaijan - 14.2%, Armenia – 12.9% , Kazakhstan – 11.5%, Kyrgyzstan – 11.4%</a:t>
            </a:r>
            <a:r>
              <a:rPr lang="ka-GE" sz="4800" dirty="0">
                <a:latin typeface="Obvia" panose="02000506040000020004" pitchFamily="50" charset="0"/>
                <a:cs typeface="Times New Roman" panose="02020603050405020304" pitchFamily="18" charset="0"/>
              </a:rPr>
              <a:t>, </a:t>
            </a:r>
            <a:r>
              <a:rPr lang="en-GB" sz="4800" dirty="0">
                <a:latin typeface="Obvia" panose="02000506040000020004" pitchFamily="50" charset="0"/>
                <a:cs typeface="Times New Roman" panose="02020603050405020304" pitchFamily="18" charset="0"/>
              </a:rPr>
              <a:t>Russia – 10.8%), EU (11.6%), Türkiye(6.7%), China (5.1%)</a:t>
            </a:r>
          </a:p>
          <a:p>
            <a:pPr marL="318" lvl="0" indent="0" algn="l" rtl="0">
              <a:lnSpc>
                <a:spcPct val="80000"/>
              </a:lnSpc>
              <a:spcBef>
                <a:spcPts val="800"/>
              </a:spcBef>
              <a:spcAft>
                <a:spcPts val="0"/>
              </a:spcAft>
              <a:buClr>
                <a:srgbClr val="F06245"/>
              </a:buClr>
              <a:buSzPct val="150000"/>
              <a:buNone/>
            </a:pPr>
            <a:endParaRPr lang="en-GB" sz="4800" dirty="0">
              <a:latin typeface="Obvia" panose="02000506040000020004" pitchFamily="50" charset="0"/>
              <a:cs typeface="Times New Roman" panose="02020603050405020304" pitchFamily="18" charset="0"/>
            </a:endParaRPr>
          </a:p>
          <a:p>
            <a:pPr marL="686118" lvl="0" indent="-685800">
              <a:lnSpc>
                <a:spcPct val="120000"/>
              </a:lnSpc>
              <a:spcBef>
                <a:spcPts val="800"/>
              </a:spcBef>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Main Import Partners: EU (24.6%),</a:t>
            </a:r>
            <a:r>
              <a:rPr lang="en-GB" dirty="0">
                <a:latin typeface="Obvia" panose="02000506040000020004" pitchFamily="50" charset="0"/>
                <a:cs typeface="Times New Roman" panose="02020603050405020304" pitchFamily="18" charset="0"/>
              </a:rPr>
              <a:t>  </a:t>
            </a:r>
            <a:r>
              <a:rPr lang="en-GB" sz="4800" dirty="0">
                <a:latin typeface="Obvia" panose="02000506040000020004" pitchFamily="50" charset="0"/>
                <a:cs typeface="Times New Roman" panose="02020603050405020304" pitchFamily="18" charset="0"/>
              </a:rPr>
              <a:t>CIS (21.3%) | (Russia - 11.3%, Azerbaijan – 4.2%, Armenia 2.2%), </a:t>
            </a:r>
            <a:r>
              <a:rPr lang="en-GB" dirty="0">
                <a:latin typeface="Obvia" panose="02000506040000020004" pitchFamily="50" charset="0"/>
                <a:cs typeface="Times New Roman" panose="02020603050405020304" pitchFamily="18" charset="0"/>
              </a:rPr>
              <a:t>Türkiye(16.6%), </a:t>
            </a:r>
            <a:r>
              <a:rPr lang="en-GB" sz="4800" dirty="0">
                <a:latin typeface="Obvia" panose="02000506040000020004" pitchFamily="50" charset="0"/>
                <a:cs typeface="Times New Roman" panose="02020603050405020304" pitchFamily="18" charset="0"/>
              </a:rPr>
              <a:t> USA (12.6%), China (8.6%)</a:t>
            </a:r>
          </a:p>
          <a:p>
            <a:pPr marL="318" lvl="0" indent="0" algn="l" rtl="0">
              <a:lnSpc>
                <a:spcPct val="80000"/>
              </a:lnSpc>
              <a:spcBef>
                <a:spcPts val="800"/>
              </a:spcBef>
              <a:spcAft>
                <a:spcPts val="0"/>
              </a:spcAft>
              <a:buClr>
                <a:srgbClr val="F06245"/>
              </a:buClr>
              <a:buSzPct val="150000"/>
              <a:buNone/>
            </a:pPr>
            <a:endParaRPr lang="en-GB" sz="4800" dirty="0">
              <a:latin typeface="Obvia" panose="02000506040000020004" pitchFamily="50" charset="0"/>
              <a:cs typeface="Times New Roman" panose="02020603050405020304" pitchFamily="18" charset="0"/>
            </a:endParaRP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The Central Bank of Georgia Interest Rate: 8% (October 2024)</a:t>
            </a:r>
          </a:p>
          <a:p>
            <a:pPr marL="318" lvl="0" indent="0" algn="l" rtl="0">
              <a:lnSpc>
                <a:spcPct val="80000"/>
              </a:lnSpc>
              <a:spcBef>
                <a:spcPts val="800"/>
              </a:spcBef>
              <a:spcAft>
                <a:spcPts val="0"/>
              </a:spcAft>
              <a:buClr>
                <a:srgbClr val="F06245"/>
              </a:buClr>
              <a:buSzPct val="150000"/>
              <a:buNone/>
            </a:pPr>
            <a:endParaRPr lang="en-GB" sz="4800" dirty="0">
              <a:latin typeface="Obvia" panose="02000506040000020004" pitchFamily="50" charset="0"/>
              <a:cs typeface="Times New Roman" panose="02020603050405020304" pitchFamily="18" charset="0"/>
            </a:endParaRP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Budget Deficit: 4.3% of GDP</a:t>
            </a:r>
          </a:p>
          <a:p>
            <a:pPr marL="318" lvl="0" indent="0" algn="l" rtl="0">
              <a:lnSpc>
                <a:spcPct val="80000"/>
              </a:lnSpc>
              <a:spcBef>
                <a:spcPts val="800"/>
              </a:spcBef>
              <a:spcAft>
                <a:spcPts val="0"/>
              </a:spcAft>
              <a:buClr>
                <a:srgbClr val="F06245"/>
              </a:buClr>
              <a:buSzPct val="150000"/>
              <a:buNone/>
            </a:pPr>
            <a:endParaRPr lang="en-GB" dirty="0">
              <a:latin typeface="Obvia" panose="02000506040000020004" pitchFamily="50" charset="0"/>
              <a:cs typeface="Times New Roman" panose="02020603050405020304" pitchFamily="18" charset="0"/>
            </a:endParaRPr>
          </a:p>
          <a:p>
            <a:pPr marL="686118" lvl="0" indent="-685800" algn="l" rtl="0">
              <a:lnSpc>
                <a:spcPct val="80000"/>
              </a:lnSpc>
              <a:spcBef>
                <a:spcPts val="800"/>
              </a:spcBef>
              <a:spcAft>
                <a:spcPts val="0"/>
              </a:spcAft>
              <a:buClr>
                <a:srgbClr val="F06245"/>
              </a:buClr>
              <a:buSzPct val="150000"/>
              <a:buFont typeface="Wingdings" panose="05000000000000000000" pitchFamily="2" charset="2"/>
              <a:buChar char="§"/>
            </a:pPr>
            <a:r>
              <a:rPr lang="en-GB" sz="4800" dirty="0">
                <a:latin typeface="Obvia" panose="02000506040000020004" pitchFamily="50" charset="0"/>
                <a:cs typeface="Times New Roman" panose="02020603050405020304" pitchFamily="18" charset="0"/>
              </a:rPr>
              <a:t>The External Debt: </a:t>
            </a:r>
            <a:r>
              <a:rPr lang="ka-GE" sz="4800" dirty="0">
                <a:latin typeface="Obvia" panose="02000506040000020004" pitchFamily="50" charset="0"/>
                <a:cs typeface="Times New Roman" panose="02020603050405020304" pitchFamily="18" charset="0"/>
              </a:rPr>
              <a:t>39.2</a:t>
            </a:r>
            <a:r>
              <a:rPr lang="en-GB" sz="4800" dirty="0">
                <a:latin typeface="Obvia" panose="02000506040000020004" pitchFamily="50" charset="0"/>
                <a:cs typeface="Times New Roman" panose="02020603050405020304" pitchFamily="18" charset="0"/>
              </a:rPr>
              <a:t>% of GDP</a:t>
            </a:r>
          </a:p>
          <a:p>
            <a:endParaRPr lang="en-001" dirty="0">
              <a:latin typeface="Obvia" panose="02000506040000020004" pitchFamily="50" charset="0"/>
            </a:endParaRPr>
          </a:p>
        </p:txBody>
      </p:sp>
      <p:sp>
        <p:nvSpPr>
          <p:cNvPr id="2" name="Title 1">
            <a:extLst>
              <a:ext uri="{FF2B5EF4-FFF2-40B4-BE49-F238E27FC236}">
                <a16:creationId xmlns:a16="http://schemas.microsoft.com/office/drawing/2014/main" id="{68B31EF5-2EC0-A800-6088-7B953863415C}"/>
              </a:ext>
            </a:extLst>
          </p:cNvPr>
          <p:cNvSpPr>
            <a:spLocks noGrp="1"/>
          </p:cNvSpPr>
          <p:nvPr>
            <p:ph type="title"/>
          </p:nvPr>
        </p:nvSpPr>
        <p:spPr>
          <a:xfrm>
            <a:off x="1206499" y="1079500"/>
            <a:ext cx="14737311" cy="1435100"/>
          </a:xfrm>
        </p:spPr>
        <p:txBody>
          <a:bodyPr>
            <a:normAutofit fontScale="90000"/>
          </a:bodyPr>
          <a:lstStyle/>
          <a:p>
            <a:r>
              <a:rPr lang="en-GB" dirty="0">
                <a:solidFill>
                  <a:srgbClr val="4B3B69"/>
                </a:solidFill>
                <a:latin typeface="Obvia" panose="02000506040000020004" pitchFamily="50" charset="0"/>
              </a:rPr>
              <a:t>Economic Profile Georgia (2023)</a:t>
            </a:r>
            <a:endParaRPr lang="en-001" dirty="0">
              <a:solidFill>
                <a:srgbClr val="4B3B69"/>
              </a:solidFill>
              <a:latin typeface="Obvia" panose="02000506040000020004" pitchFamily="50" charset="0"/>
            </a:endParaRPr>
          </a:p>
        </p:txBody>
      </p:sp>
      <p:sp>
        <p:nvSpPr>
          <p:cNvPr id="14" name="TextBox 13">
            <a:extLst>
              <a:ext uri="{FF2B5EF4-FFF2-40B4-BE49-F238E27FC236}">
                <a16:creationId xmlns:a16="http://schemas.microsoft.com/office/drawing/2014/main" id="{A4CADF8E-9BFD-BBBA-20A4-F976EAD9B33F}"/>
              </a:ext>
            </a:extLst>
          </p:cNvPr>
          <p:cNvSpPr txBox="1"/>
          <p:nvPr/>
        </p:nvSpPr>
        <p:spPr>
          <a:xfrm>
            <a:off x="17186031" y="12200578"/>
            <a:ext cx="410307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r" defTabSz="2438338" rtl="0" fontAlgn="auto" latinLnBrk="0" hangingPunct="0">
              <a:lnSpc>
                <a:spcPct val="100000"/>
              </a:lnSpc>
              <a:spcBef>
                <a:spcPts val="0"/>
              </a:spcBef>
              <a:spcAft>
                <a:spcPts val="0"/>
              </a:spcAft>
              <a:buClrTx/>
              <a:buSzTx/>
              <a:buFontTx/>
              <a:buNone/>
              <a:tabLst/>
            </a:pPr>
            <a:r>
              <a:rPr kumimoji="0" lang="en-GB"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Source: </a:t>
            </a:r>
            <a:r>
              <a:rPr kumimoji="0" lang="en-GB" sz="2400" b="0" i="0" u="none" strike="noStrike" cap="none" spc="0" normalizeH="0" baseline="0" dirty="0" err="1">
                <a:ln>
                  <a:noFill/>
                </a:ln>
                <a:solidFill>
                  <a:schemeClr val="bg2">
                    <a:lumMod val="10000"/>
                  </a:schemeClr>
                </a:solidFill>
                <a:effectLst/>
                <a:uFillTx/>
                <a:latin typeface="Obvia" panose="02000506040000020004" pitchFamily="50" charset="0"/>
                <a:sym typeface="Helvetica Neue"/>
              </a:rPr>
              <a:t>Geostat</a:t>
            </a:r>
            <a:endParaRPr kumimoji="0" lang="en-001"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DA415BC8-01BB-9EDD-5A6F-43C5A798A4E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28BB6B53-9392-A1EB-9D35-34896EC25E8C}"/>
              </a:ext>
            </a:extLst>
          </p:cNvPr>
          <p:cNvSpPr>
            <a:spLocks noGrp="1"/>
          </p:cNvSpPr>
          <p:nvPr>
            <p:ph type="title"/>
          </p:nvPr>
        </p:nvSpPr>
        <p:spPr>
          <a:xfrm>
            <a:off x="2843530" y="1210866"/>
            <a:ext cx="18696940" cy="1435100"/>
          </a:xfrm>
        </p:spPr>
        <p:txBody>
          <a:bodyPr>
            <a:normAutofit/>
          </a:bodyPr>
          <a:lstStyle/>
          <a:p>
            <a:r>
              <a:rPr lang="en" dirty="0">
                <a:solidFill>
                  <a:srgbClr val="4B3B69"/>
                </a:solidFill>
                <a:latin typeface="Obvia" panose="02000506040000020004" pitchFamily="50" charset="0"/>
                <a:cs typeface="Times New Roman" panose="02020603050405020304" pitchFamily="18" charset="0"/>
              </a:rPr>
              <a:t>Overview of Corporate Income Tax</a:t>
            </a:r>
            <a:endParaRPr lang="en-001" dirty="0">
              <a:solidFill>
                <a:srgbClr val="4B3B69"/>
              </a:solidFill>
              <a:latin typeface="Obvia" panose="02000506040000020004" pitchFamily="50" charset="0"/>
            </a:endParaRPr>
          </a:p>
        </p:txBody>
      </p:sp>
      <p:sp>
        <p:nvSpPr>
          <p:cNvPr id="6" name="Text Placeholder 5">
            <a:extLst>
              <a:ext uri="{FF2B5EF4-FFF2-40B4-BE49-F238E27FC236}">
                <a16:creationId xmlns:a16="http://schemas.microsoft.com/office/drawing/2014/main" id="{1699510C-E66D-1DE7-8B0F-5A4644597693}"/>
              </a:ext>
            </a:extLst>
          </p:cNvPr>
          <p:cNvSpPr>
            <a:spLocks noGrp="1"/>
          </p:cNvSpPr>
          <p:nvPr>
            <p:ph type="body" sz="half" idx="1"/>
          </p:nvPr>
        </p:nvSpPr>
        <p:spPr>
          <a:xfrm>
            <a:off x="1206500" y="3149600"/>
            <a:ext cx="9779000" cy="9144000"/>
          </a:xfrm>
        </p:spPr>
        <p:txBody>
          <a:bodyPr>
            <a:normAutofit/>
          </a:bodyPr>
          <a:lstStyle/>
          <a:p>
            <a:pPr>
              <a:spcAft>
                <a:spcPts val="600"/>
              </a:spcAft>
              <a:buClr>
                <a:srgbClr val="F06245"/>
              </a:buClr>
              <a:buSzPct val="100000"/>
              <a:buFont typeface="Wingdings" panose="05000000000000000000" pitchFamily="2" charset="2"/>
              <a:buChar char="§"/>
            </a:pPr>
            <a:r>
              <a:rPr lang="en-US" sz="3600" dirty="0">
                <a:latin typeface="Obvia" panose="02000506040000020004" pitchFamily="50" charset="0"/>
              </a:rPr>
              <a:t>Due to significant improvements in tax and customs administration, CIT drastically increased from 1.5% (2004) of GDP to 3% (2008)</a:t>
            </a:r>
          </a:p>
          <a:p>
            <a:pPr>
              <a:spcAft>
                <a:spcPts val="600"/>
              </a:spcAft>
              <a:buClr>
                <a:srgbClr val="F06245"/>
              </a:buClr>
              <a:buSzPct val="100000"/>
              <a:buFont typeface="Wingdings" panose="05000000000000000000" pitchFamily="2" charset="2"/>
              <a:buChar char="§"/>
            </a:pPr>
            <a:r>
              <a:rPr lang="en-US" sz="3600" dirty="0">
                <a:latin typeface="Obvia" panose="02000506040000020004" pitchFamily="50" charset="0"/>
              </a:rPr>
              <a:t>2005: the rule for 100% depreciation for assets is in power </a:t>
            </a:r>
          </a:p>
          <a:p>
            <a:pPr eaLnBrk="1" hangingPunct="1">
              <a:spcAft>
                <a:spcPts val="600"/>
              </a:spcAft>
              <a:buClr>
                <a:srgbClr val="F06245"/>
              </a:buClr>
              <a:buSzPct val="100000"/>
              <a:buFont typeface="Wingdings" panose="05000000000000000000" pitchFamily="2" charset="2"/>
              <a:buChar char="§"/>
            </a:pPr>
            <a:r>
              <a:rPr lang="en-US" sz="3600" dirty="0">
                <a:latin typeface="Obvia" panose="02000506040000020004" pitchFamily="50" charset="0"/>
              </a:rPr>
              <a:t>2007 vs. 2008 – policy change; in 2008 tax rate decreased from 20% to 15%</a:t>
            </a:r>
          </a:p>
          <a:p>
            <a:pPr eaLnBrk="1" hangingPunct="1">
              <a:spcAft>
                <a:spcPts val="600"/>
              </a:spcAft>
              <a:buClr>
                <a:srgbClr val="F06245"/>
              </a:buClr>
              <a:buSzPct val="100000"/>
              <a:buFont typeface="Wingdings" panose="05000000000000000000" pitchFamily="2" charset="2"/>
              <a:buChar char="§"/>
            </a:pPr>
            <a:r>
              <a:rPr lang="en-US" sz="3600" dirty="0">
                <a:latin typeface="Obvia" panose="02000506040000020004" pitchFamily="50" charset="0"/>
              </a:rPr>
              <a:t>In 2017 Estonian Model of CIT was introduced : Only distributed income is taxable </a:t>
            </a:r>
          </a:p>
          <a:p>
            <a:pPr eaLnBrk="1" hangingPunct="1">
              <a:spcAft>
                <a:spcPts val="600"/>
              </a:spcAft>
              <a:buClr>
                <a:srgbClr val="F06245"/>
              </a:buClr>
              <a:buSzPct val="100000"/>
              <a:buFont typeface="Wingdings" panose="05000000000000000000" pitchFamily="2" charset="2"/>
              <a:buChar char="§"/>
            </a:pPr>
            <a:endParaRPr lang="en-US" sz="3600" dirty="0">
              <a:latin typeface="Obvia" panose="02000506040000020004" pitchFamily="50" charset="0"/>
            </a:endParaRPr>
          </a:p>
          <a:p>
            <a:pPr eaLnBrk="1" hangingPunct="1">
              <a:spcAft>
                <a:spcPts val="600"/>
              </a:spcAft>
              <a:buClr>
                <a:srgbClr val="F06245"/>
              </a:buClr>
              <a:buSzPct val="100000"/>
              <a:buFont typeface="Wingdings" panose="05000000000000000000" pitchFamily="2" charset="2"/>
              <a:buChar char="§"/>
            </a:pPr>
            <a:endParaRPr lang="en-US" sz="3600" dirty="0">
              <a:latin typeface="Obvia" panose="02000506040000020004" pitchFamily="50" charset="0"/>
            </a:endParaRPr>
          </a:p>
          <a:p>
            <a:pPr marL="0" indent="0">
              <a:buClr>
                <a:srgbClr val="F06245"/>
              </a:buClr>
              <a:buSzPct val="100000"/>
              <a:buNone/>
            </a:pPr>
            <a:endParaRPr lang="en-001" sz="3600" dirty="0">
              <a:latin typeface="Obvia" panose="02000506040000020004" pitchFamily="50" charset="0"/>
            </a:endParaRPr>
          </a:p>
        </p:txBody>
      </p:sp>
      <p:graphicFrame>
        <p:nvGraphicFramePr>
          <p:cNvPr id="4" name="Chart 3">
            <a:extLst>
              <a:ext uri="{FF2B5EF4-FFF2-40B4-BE49-F238E27FC236}">
                <a16:creationId xmlns:a16="http://schemas.microsoft.com/office/drawing/2014/main" id="{97011BEC-8CF5-78C4-23CE-C62DCBA4C04E}"/>
              </a:ext>
            </a:extLst>
          </p:cNvPr>
          <p:cNvGraphicFramePr>
            <a:graphicFrameLocks/>
          </p:cNvGraphicFramePr>
          <p:nvPr>
            <p:extLst>
              <p:ext uri="{D42A27DB-BD31-4B8C-83A1-F6EECF244321}">
                <p14:modId xmlns:p14="http://schemas.microsoft.com/office/powerpoint/2010/main" val="1983087429"/>
              </p:ext>
            </p:extLst>
          </p:nvPr>
        </p:nvGraphicFramePr>
        <p:xfrm>
          <a:off x="11543030" y="2844800"/>
          <a:ext cx="12109450" cy="9448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46867524"/>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E251FFDA-C377-5059-A7DB-A846652BA77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A35060BE-BC8C-5320-46D9-0A95B824C9CF}"/>
              </a:ext>
            </a:extLst>
          </p:cNvPr>
          <p:cNvSpPr>
            <a:spLocks noGrp="1"/>
          </p:cNvSpPr>
          <p:nvPr>
            <p:ph type="title"/>
          </p:nvPr>
        </p:nvSpPr>
        <p:spPr>
          <a:xfrm>
            <a:off x="2843530" y="1210866"/>
            <a:ext cx="18696940" cy="1435100"/>
          </a:xfrm>
        </p:spPr>
        <p:txBody>
          <a:bodyPr>
            <a:normAutofit/>
          </a:bodyPr>
          <a:lstStyle/>
          <a:p>
            <a:r>
              <a:rPr lang="en" dirty="0">
                <a:solidFill>
                  <a:srgbClr val="4B3B69"/>
                </a:solidFill>
                <a:latin typeface="Obvia" panose="02000506040000020004" pitchFamily="50" charset="0"/>
                <a:cs typeface="Times New Roman" panose="02020603050405020304" pitchFamily="18" charset="0"/>
              </a:rPr>
              <a:t>Overview of Value Added Tax</a:t>
            </a:r>
            <a:endParaRPr lang="en-001" dirty="0">
              <a:solidFill>
                <a:srgbClr val="4B3B69"/>
              </a:solidFill>
              <a:latin typeface="Obvia" panose="02000506040000020004" pitchFamily="50" charset="0"/>
            </a:endParaRPr>
          </a:p>
        </p:txBody>
      </p:sp>
      <p:sp>
        <p:nvSpPr>
          <p:cNvPr id="4" name="Text Placeholder 3">
            <a:extLst>
              <a:ext uri="{FF2B5EF4-FFF2-40B4-BE49-F238E27FC236}">
                <a16:creationId xmlns:a16="http://schemas.microsoft.com/office/drawing/2014/main" id="{659E5046-EA8D-669D-B2C1-835FBBC63489}"/>
              </a:ext>
            </a:extLst>
          </p:cNvPr>
          <p:cNvSpPr>
            <a:spLocks noGrp="1"/>
          </p:cNvSpPr>
          <p:nvPr>
            <p:ph type="body" sz="half" idx="1"/>
          </p:nvPr>
        </p:nvSpPr>
        <p:spPr>
          <a:xfrm>
            <a:off x="1206500" y="2645965"/>
            <a:ext cx="10985500" cy="9557119"/>
          </a:xfrm>
        </p:spPr>
        <p:txBody>
          <a:bodyPr>
            <a:normAutofit lnSpcReduction="10000"/>
          </a:bodyPr>
          <a:lstStyle/>
          <a:p>
            <a:pPr eaLnBrk="1" hangingPunct="1">
              <a:spcBef>
                <a:spcPts val="600"/>
              </a:spcBef>
              <a:spcAft>
                <a:spcPts val="600"/>
              </a:spcAft>
              <a:buClr>
                <a:srgbClr val="F06245"/>
              </a:buClr>
              <a:buSzPct val="100000"/>
              <a:buFont typeface="Wingdings" panose="05000000000000000000" pitchFamily="2" charset="2"/>
              <a:buChar char="§"/>
            </a:pPr>
            <a:r>
              <a:rPr lang="en-US" sz="4800" dirty="0">
                <a:latin typeface="Obvia" panose="02000506040000020004" pitchFamily="50" charset="0"/>
              </a:rPr>
              <a:t>Equal VAT on imported and local goods</a:t>
            </a:r>
          </a:p>
          <a:p>
            <a:pPr marL="0" indent="0" eaLnBrk="1" hangingPunct="1">
              <a:spcBef>
                <a:spcPts val="600"/>
              </a:spcBef>
              <a:spcAft>
                <a:spcPts val="600"/>
              </a:spcAft>
              <a:buClr>
                <a:srgbClr val="F06245"/>
              </a:buClr>
              <a:buSzPct val="100000"/>
              <a:buNone/>
            </a:pPr>
            <a:endParaRPr lang="en-US" sz="4800" dirty="0">
              <a:latin typeface="Obvia" panose="02000506040000020004" pitchFamily="50" charset="0"/>
            </a:endParaRPr>
          </a:p>
          <a:p>
            <a:pPr>
              <a:spcBef>
                <a:spcPts val="600"/>
              </a:spcBef>
              <a:spcAft>
                <a:spcPts val="600"/>
              </a:spcAft>
              <a:buClr>
                <a:srgbClr val="F06245"/>
              </a:buClr>
              <a:buSzPct val="100000"/>
              <a:buFont typeface="Wingdings" panose="05000000000000000000" pitchFamily="2" charset="2"/>
              <a:buChar char="§"/>
            </a:pPr>
            <a:r>
              <a:rPr lang="en-US" sz="4800" dirty="0">
                <a:latin typeface="Obvia" panose="02000506040000020004" pitchFamily="50" charset="0"/>
              </a:rPr>
              <a:t>High increase in revenues from VAT since 2004</a:t>
            </a:r>
          </a:p>
          <a:p>
            <a:pPr marL="0" indent="0">
              <a:spcBef>
                <a:spcPts val="600"/>
              </a:spcBef>
              <a:spcAft>
                <a:spcPts val="600"/>
              </a:spcAft>
              <a:buClr>
                <a:srgbClr val="F06245"/>
              </a:buClr>
              <a:buSzPct val="100000"/>
              <a:buNone/>
            </a:pPr>
            <a:endParaRPr lang="en-US" sz="4800" dirty="0">
              <a:latin typeface="Obvia" panose="02000506040000020004" pitchFamily="50" charset="0"/>
            </a:endParaRPr>
          </a:p>
          <a:p>
            <a:pPr eaLnBrk="1" hangingPunct="1">
              <a:spcBef>
                <a:spcPts val="600"/>
              </a:spcBef>
              <a:spcAft>
                <a:spcPts val="600"/>
              </a:spcAft>
              <a:buClr>
                <a:srgbClr val="F06245"/>
              </a:buClr>
              <a:buSzPct val="100000"/>
              <a:buFont typeface="Wingdings" panose="05000000000000000000" pitchFamily="2" charset="2"/>
              <a:buChar char="§"/>
            </a:pPr>
            <a:r>
              <a:rPr lang="en-US" sz="4800" dirty="0">
                <a:latin typeface="Obvia" panose="02000506040000020004" pitchFamily="50" charset="0"/>
              </a:rPr>
              <a:t>20% before 2005 – 18% since 2005</a:t>
            </a:r>
          </a:p>
          <a:p>
            <a:pPr marL="0" indent="0" eaLnBrk="1" hangingPunct="1">
              <a:spcBef>
                <a:spcPts val="600"/>
              </a:spcBef>
              <a:spcAft>
                <a:spcPts val="600"/>
              </a:spcAft>
              <a:buClr>
                <a:srgbClr val="F06245"/>
              </a:buClr>
              <a:buSzPct val="100000"/>
              <a:buNone/>
            </a:pPr>
            <a:endParaRPr lang="en-US" sz="4800" dirty="0">
              <a:latin typeface="Obvia" panose="02000506040000020004" pitchFamily="50" charset="0"/>
            </a:endParaRPr>
          </a:p>
          <a:p>
            <a:pPr eaLnBrk="1" hangingPunct="1">
              <a:spcBef>
                <a:spcPts val="600"/>
              </a:spcBef>
              <a:spcAft>
                <a:spcPts val="600"/>
              </a:spcAft>
              <a:buClr>
                <a:srgbClr val="F06245"/>
              </a:buClr>
              <a:buSzPct val="100000"/>
              <a:buFont typeface="Wingdings" panose="05000000000000000000" pitchFamily="2" charset="2"/>
              <a:buChar char="§"/>
            </a:pPr>
            <a:r>
              <a:rPr lang="en-US" sz="4800" dirty="0">
                <a:latin typeface="Obvia" panose="02000506040000020004" pitchFamily="50" charset="0"/>
              </a:rPr>
              <a:t>VAT exemption – the most sensitive – in 2005 dramatically eliminated the number of tax exemptions </a:t>
            </a:r>
          </a:p>
          <a:p>
            <a:pPr marL="0" indent="0" eaLnBrk="1" hangingPunct="1">
              <a:spcBef>
                <a:spcPts val="600"/>
              </a:spcBef>
              <a:spcAft>
                <a:spcPts val="600"/>
              </a:spcAft>
              <a:buClr>
                <a:srgbClr val="F06245"/>
              </a:buClr>
              <a:buSzPct val="100000"/>
              <a:buNone/>
            </a:pPr>
            <a:endParaRPr lang="en-US" sz="4800" dirty="0">
              <a:latin typeface="Obvia" panose="02000506040000020004" pitchFamily="50" charset="0"/>
            </a:endParaRPr>
          </a:p>
          <a:p>
            <a:pPr eaLnBrk="1" hangingPunct="1">
              <a:spcBef>
                <a:spcPts val="600"/>
              </a:spcBef>
              <a:spcAft>
                <a:spcPts val="600"/>
              </a:spcAft>
              <a:buClr>
                <a:srgbClr val="F06245"/>
              </a:buClr>
              <a:buSzPct val="100000"/>
              <a:buFont typeface="Wingdings" panose="05000000000000000000" pitchFamily="2" charset="2"/>
              <a:buChar char="§"/>
            </a:pPr>
            <a:r>
              <a:rPr lang="en-US" sz="4800" dirty="0">
                <a:latin typeface="Obvia" panose="02000506040000020004" pitchFamily="50" charset="0"/>
              </a:rPr>
              <a:t>VAT refund within 1 and 3 months </a:t>
            </a:r>
          </a:p>
          <a:p>
            <a:pPr marL="0" indent="0">
              <a:buClr>
                <a:srgbClr val="F06245"/>
              </a:buClr>
              <a:buSzPct val="100000"/>
              <a:buNone/>
            </a:pPr>
            <a:endParaRPr lang="en-001" dirty="0"/>
          </a:p>
        </p:txBody>
      </p:sp>
      <p:graphicFrame>
        <p:nvGraphicFramePr>
          <p:cNvPr id="2" name="Chart 1">
            <a:extLst>
              <a:ext uri="{FF2B5EF4-FFF2-40B4-BE49-F238E27FC236}">
                <a16:creationId xmlns:a16="http://schemas.microsoft.com/office/drawing/2014/main" id="{0AEC453E-5DFA-2BCD-AC1C-396BD7D6DC0C}"/>
              </a:ext>
            </a:extLst>
          </p:cNvPr>
          <p:cNvGraphicFramePr>
            <a:graphicFrameLocks/>
          </p:cNvGraphicFramePr>
          <p:nvPr>
            <p:extLst>
              <p:ext uri="{D42A27DB-BD31-4B8C-83A1-F6EECF244321}">
                <p14:modId xmlns:p14="http://schemas.microsoft.com/office/powerpoint/2010/main" val="3804738416"/>
              </p:ext>
            </p:extLst>
          </p:nvPr>
        </p:nvGraphicFramePr>
        <p:xfrm>
          <a:off x="11852275" y="2409294"/>
          <a:ext cx="12247245" cy="100958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53890549"/>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B5B872C0-9ACD-C998-5F20-0BAA075FB21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E028427-27B3-041A-0C51-4EB8D377D434}"/>
              </a:ext>
            </a:extLst>
          </p:cNvPr>
          <p:cNvSpPr>
            <a:spLocks noGrp="1"/>
          </p:cNvSpPr>
          <p:nvPr>
            <p:ph type="title"/>
          </p:nvPr>
        </p:nvSpPr>
        <p:spPr>
          <a:xfrm>
            <a:off x="2843530" y="1210866"/>
            <a:ext cx="18696940" cy="1435100"/>
          </a:xfrm>
        </p:spPr>
        <p:txBody>
          <a:bodyPr>
            <a:normAutofit/>
          </a:bodyPr>
          <a:lstStyle/>
          <a:p>
            <a:r>
              <a:rPr lang="en" dirty="0">
                <a:solidFill>
                  <a:srgbClr val="4B3B69"/>
                </a:solidFill>
                <a:latin typeface="Obvia" panose="02000506040000020004" pitchFamily="50" charset="0"/>
                <a:cs typeface="Times New Roman" panose="02020603050405020304" pitchFamily="18" charset="0"/>
              </a:rPr>
              <a:t>Overview of Excise Tax</a:t>
            </a:r>
            <a:endParaRPr lang="en-001" dirty="0">
              <a:solidFill>
                <a:srgbClr val="4B3B69"/>
              </a:solidFill>
              <a:latin typeface="Obvia" panose="02000506040000020004" pitchFamily="50" charset="0"/>
            </a:endParaRPr>
          </a:p>
        </p:txBody>
      </p:sp>
      <p:sp>
        <p:nvSpPr>
          <p:cNvPr id="4" name="Text Placeholder 3">
            <a:extLst>
              <a:ext uri="{FF2B5EF4-FFF2-40B4-BE49-F238E27FC236}">
                <a16:creationId xmlns:a16="http://schemas.microsoft.com/office/drawing/2014/main" id="{F61461C2-4E1E-E391-3DC9-CE8702715610}"/>
              </a:ext>
            </a:extLst>
          </p:cNvPr>
          <p:cNvSpPr>
            <a:spLocks noGrp="1"/>
          </p:cNvSpPr>
          <p:nvPr>
            <p:ph type="body" sz="half" idx="1"/>
          </p:nvPr>
        </p:nvSpPr>
        <p:spPr>
          <a:xfrm>
            <a:off x="1206500" y="2645966"/>
            <a:ext cx="9779000" cy="9854802"/>
          </a:xfrm>
        </p:spPr>
        <p:txBody>
          <a:bodyPr>
            <a:normAutofit fontScale="85000" lnSpcReduction="10000"/>
          </a:bodyPr>
          <a:lstStyle/>
          <a:p>
            <a:pPr eaLnBrk="1" hangingPunct="1">
              <a:lnSpc>
                <a:spcPct val="120000"/>
              </a:lnSpc>
              <a:buClr>
                <a:srgbClr val="F06245"/>
              </a:buClr>
              <a:buSzPct val="100000"/>
              <a:buFont typeface="Wingdings" panose="05000000000000000000" pitchFamily="2" charset="2"/>
              <a:buChar char="§"/>
            </a:pPr>
            <a:r>
              <a:rPr lang="en-US" sz="4800" dirty="0">
                <a:latin typeface="Obvia" panose="02000506040000020004" pitchFamily="50" charset="0"/>
              </a:rPr>
              <a:t>Equal excise tax on imported and local goods</a:t>
            </a:r>
          </a:p>
          <a:p>
            <a:pPr eaLnBrk="1" hangingPunct="1">
              <a:lnSpc>
                <a:spcPct val="120000"/>
              </a:lnSpc>
              <a:buClr>
                <a:srgbClr val="F06245"/>
              </a:buClr>
              <a:buSzPct val="100000"/>
              <a:buFont typeface="Wingdings" panose="05000000000000000000" pitchFamily="2" charset="2"/>
              <a:buChar char="§"/>
            </a:pPr>
            <a:r>
              <a:rPr lang="en-US" sz="4800" dirty="0">
                <a:latin typeface="Obvia" panose="02000506040000020004" pitchFamily="50" charset="0"/>
              </a:rPr>
              <a:t>Excise is paid on following type of products: Vehicle, Alcohol, Tobacco, Oil and Oil Products, Natural Gas and its Condensates</a:t>
            </a:r>
          </a:p>
          <a:p>
            <a:pPr eaLnBrk="1" hangingPunct="1">
              <a:lnSpc>
                <a:spcPct val="120000"/>
              </a:lnSpc>
              <a:spcAft>
                <a:spcPts val="600"/>
              </a:spcAft>
              <a:buClr>
                <a:srgbClr val="F06245"/>
              </a:buClr>
              <a:buSzPct val="100000"/>
              <a:buFont typeface="Wingdings" panose="05000000000000000000" pitchFamily="2" charset="2"/>
              <a:buChar char="§"/>
            </a:pPr>
            <a:r>
              <a:rPr lang="en-US" sz="4800" dirty="0">
                <a:latin typeface="Obvia" panose="02000506040000020004" pitchFamily="50" charset="0"/>
              </a:rPr>
              <a:t>High increase in excise revenue from 2002 to 2018 (from </a:t>
            </a:r>
            <a:r>
              <a:rPr lang="en-US" dirty="0">
                <a:latin typeface="Obvia" panose="02000506040000020004" pitchFamily="50" charset="0"/>
              </a:rPr>
              <a:t>1</a:t>
            </a:r>
            <a:r>
              <a:rPr lang="en-US" sz="4800" dirty="0">
                <a:latin typeface="Obvia" panose="02000506040000020004" pitchFamily="50" charset="0"/>
              </a:rPr>
              <a:t>% to 3%) </a:t>
            </a:r>
            <a:r>
              <a:rPr lang="en-US" dirty="0">
                <a:latin typeface="Obvia" panose="02000506040000020004" pitchFamily="50" charset="0"/>
              </a:rPr>
              <a:t>m</a:t>
            </a:r>
            <a:r>
              <a:rPr lang="en-US" sz="4800" dirty="0">
                <a:latin typeface="Obvia" panose="02000506040000020004" pitchFamily="50" charset="0"/>
              </a:rPr>
              <a:t>ainly due to improved administration</a:t>
            </a:r>
          </a:p>
          <a:p>
            <a:pPr eaLnBrk="1" hangingPunct="1">
              <a:lnSpc>
                <a:spcPct val="120000"/>
              </a:lnSpc>
              <a:spcAft>
                <a:spcPts val="600"/>
              </a:spcAft>
              <a:buClr>
                <a:srgbClr val="F06245"/>
              </a:buClr>
              <a:buSzPct val="100000"/>
              <a:buFont typeface="Wingdings" panose="05000000000000000000" pitchFamily="2" charset="2"/>
              <a:buChar char="§"/>
            </a:pPr>
            <a:r>
              <a:rPr lang="en-US" dirty="0">
                <a:latin typeface="Obvia" panose="02000506040000020004" pitchFamily="50" charset="0"/>
              </a:rPr>
              <a:t>In 2012 policy changes in taxing tobacco and oil products</a:t>
            </a:r>
            <a:endParaRPr lang="en-US" sz="4800" dirty="0">
              <a:latin typeface="Obvia" panose="02000506040000020004" pitchFamily="50" charset="0"/>
            </a:endParaRPr>
          </a:p>
          <a:p>
            <a:endParaRPr lang="en-001" dirty="0"/>
          </a:p>
        </p:txBody>
      </p:sp>
      <p:graphicFrame>
        <p:nvGraphicFramePr>
          <p:cNvPr id="5" name="Chart 4">
            <a:extLst>
              <a:ext uri="{FF2B5EF4-FFF2-40B4-BE49-F238E27FC236}">
                <a16:creationId xmlns:a16="http://schemas.microsoft.com/office/drawing/2014/main" id="{4D98E661-3106-58CD-C1EE-36F91CC021A7}"/>
              </a:ext>
            </a:extLst>
          </p:cNvPr>
          <p:cNvGraphicFramePr>
            <a:graphicFrameLocks/>
          </p:cNvGraphicFramePr>
          <p:nvPr>
            <p:extLst>
              <p:ext uri="{D42A27DB-BD31-4B8C-83A1-F6EECF244321}">
                <p14:modId xmlns:p14="http://schemas.microsoft.com/office/powerpoint/2010/main" val="1271968316"/>
              </p:ext>
            </p:extLst>
          </p:nvPr>
        </p:nvGraphicFramePr>
        <p:xfrm>
          <a:off x="12192000" y="2650332"/>
          <a:ext cx="10985500" cy="985480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95148803"/>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show="0">
  <p:cSld>
    <p:bg>
      <p:bgPr>
        <a:blipFill rotWithShape="1">
          <a:blip r:embed="rId3"/>
          <a:srcRect/>
          <a:stretch>
            <a:fillRect/>
          </a:stretch>
        </a:blipFill>
        <a:effectLst/>
      </p:bgPr>
    </p:bg>
    <p:spTree>
      <p:nvGrpSpPr>
        <p:cNvPr id="1" name="">
          <a:extLst>
            <a:ext uri="{FF2B5EF4-FFF2-40B4-BE49-F238E27FC236}">
              <a16:creationId xmlns:a16="http://schemas.microsoft.com/office/drawing/2014/main" id="{48C3F77B-5E5D-A8EA-2E94-14421D5CC38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A4C46DA0-E0B4-3DDC-0F8A-0354D8BFE1FF}"/>
              </a:ext>
            </a:extLst>
          </p:cNvPr>
          <p:cNvSpPr>
            <a:spLocks noGrp="1"/>
          </p:cNvSpPr>
          <p:nvPr>
            <p:ph type="title"/>
          </p:nvPr>
        </p:nvSpPr>
        <p:spPr>
          <a:xfrm>
            <a:off x="2843530" y="1210866"/>
            <a:ext cx="18696940" cy="1435100"/>
          </a:xfrm>
        </p:spPr>
        <p:txBody>
          <a:bodyPr>
            <a:normAutofit/>
          </a:bodyPr>
          <a:lstStyle/>
          <a:p>
            <a:r>
              <a:rPr lang="en" dirty="0">
                <a:solidFill>
                  <a:srgbClr val="4B3B69"/>
                </a:solidFill>
                <a:latin typeface="Obvia" panose="02000506040000020004" pitchFamily="50" charset="0"/>
                <a:cs typeface="Times New Roman" panose="02020603050405020304" pitchFamily="18" charset="0"/>
              </a:rPr>
              <a:t>Overview of Property Tax</a:t>
            </a:r>
            <a:endParaRPr lang="en-001" dirty="0">
              <a:solidFill>
                <a:srgbClr val="4B3B69"/>
              </a:solidFill>
              <a:latin typeface="Obvia" panose="02000506040000020004" pitchFamily="50" charset="0"/>
            </a:endParaRPr>
          </a:p>
        </p:txBody>
      </p:sp>
      <p:sp>
        <p:nvSpPr>
          <p:cNvPr id="6" name="Text Placeholder 5">
            <a:extLst>
              <a:ext uri="{FF2B5EF4-FFF2-40B4-BE49-F238E27FC236}">
                <a16:creationId xmlns:a16="http://schemas.microsoft.com/office/drawing/2014/main" id="{D4D0F752-3107-55BA-1FC9-88FF14733C90}"/>
              </a:ext>
            </a:extLst>
          </p:cNvPr>
          <p:cNvSpPr>
            <a:spLocks noGrp="1"/>
          </p:cNvSpPr>
          <p:nvPr>
            <p:ph type="body" sz="half" idx="1"/>
          </p:nvPr>
        </p:nvSpPr>
        <p:spPr>
          <a:xfrm>
            <a:off x="1206500" y="3149600"/>
            <a:ext cx="9779000" cy="8256630"/>
          </a:xfrm>
        </p:spPr>
        <p:txBody>
          <a:bodyPr>
            <a:normAutofit/>
          </a:bodyPr>
          <a:lstStyle/>
          <a:p>
            <a:pPr eaLnBrk="1" hangingPunct="1">
              <a:spcAft>
                <a:spcPts val="1200"/>
              </a:spcAft>
              <a:buClr>
                <a:srgbClr val="F06245"/>
              </a:buClr>
              <a:buSzPct val="100000"/>
              <a:buFont typeface="Wingdings" panose="05000000000000000000" pitchFamily="2" charset="2"/>
              <a:buChar char="§"/>
            </a:pPr>
            <a:r>
              <a:rPr lang="en-US" sz="3600" dirty="0">
                <a:latin typeface="Obvia" panose="02000506040000020004" pitchFamily="50" charset="0"/>
              </a:rPr>
              <a:t>Property tax also includes land tax</a:t>
            </a:r>
          </a:p>
          <a:p>
            <a:pPr eaLnBrk="1" hangingPunct="1">
              <a:spcAft>
                <a:spcPts val="1200"/>
              </a:spcAft>
              <a:buClr>
                <a:srgbClr val="F06245"/>
              </a:buClr>
              <a:buSzPct val="100000"/>
              <a:buFont typeface="Wingdings" panose="05000000000000000000" pitchFamily="2" charset="2"/>
              <a:buChar char="§"/>
            </a:pPr>
            <a:r>
              <a:rPr lang="en-US" sz="3600" dirty="0">
                <a:latin typeface="Obvia" panose="02000506040000020004" pitchFamily="50" charset="0"/>
              </a:rPr>
              <a:t>Less then 1% of GDP</a:t>
            </a:r>
          </a:p>
          <a:p>
            <a:pPr eaLnBrk="1" hangingPunct="1">
              <a:spcAft>
                <a:spcPts val="1200"/>
              </a:spcAft>
              <a:buClr>
                <a:srgbClr val="F06245"/>
              </a:buClr>
              <a:buSzPct val="100000"/>
              <a:buFont typeface="Wingdings" panose="05000000000000000000" pitchFamily="2" charset="2"/>
              <a:buChar char="§"/>
            </a:pPr>
            <a:r>
              <a:rPr lang="en-US" sz="3600" dirty="0">
                <a:latin typeface="Obvia" panose="02000506040000020004" pitchFamily="50" charset="0"/>
              </a:rPr>
              <a:t>Less volatile tax basis</a:t>
            </a:r>
          </a:p>
          <a:p>
            <a:pPr eaLnBrk="1" hangingPunct="1">
              <a:spcAft>
                <a:spcPts val="1200"/>
              </a:spcAft>
              <a:buClr>
                <a:srgbClr val="F06245"/>
              </a:buClr>
              <a:buSzPct val="100000"/>
              <a:buFont typeface="Wingdings" panose="05000000000000000000" pitchFamily="2" charset="2"/>
              <a:buChar char="§"/>
            </a:pPr>
            <a:r>
              <a:rPr lang="en-US" sz="3600" dirty="0">
                <a:latin typeface="Obvia" panose="02000506040000020004" pitchFamily="50" charset="0"/>
              </a:rPr>
              <a:t>Source of revenue for local budgets</a:t>
            </a:r>
          </a:p>
          <a:p>
            <a:pPr marL="0" indent="0">
              <a:buClr>
                <a:srgbClr val="F06245"/>
              </a:buClr>
              <a:buSzPct val="100000"/>
              <a:buNone/>
            </a:pPr>
            <a:endParaRPr lang="en-001" sz="3600" dirty="0">
              <a:latin typeface="Obvia" panose="02000506040000020004" pitchFamily="50" charset="0"/>
            </a:endParaRPr>
          </a:p>
        </p:txBody>
      </p:sp>
      <p:graphicFrame>
        <p:nvGraphicFramePr>
          <p:cNvPr id="2" name="Chart 1">
            <a:extLst>
              <a:ext uri="{FF2B5EF4-FFF2-40B4-BE49-F238E27FC236}">
                <a16:creationId xmlns:a16="http://schemas.microsoft.com/office/drawing/2014/main" id="{7EB9DCFF-BB07-DAC7-B0CB-BAD3F804CB7D}"/>
              </a:ext>
            </a:extLst>
          </p:cNvPr>
          <p:cNvGraphicFramePr>
            <a:graphicFrameLocks/>
          </p:cNvGraphicFramePr>
          <p:nvPr>
            <p:extLst>
              <p:ext uri="{D42A27DB-BD31-4B8C-83A1-F6EECF244321}">
                <p14:modId xmlns:p14="http://schemas.microsoft.com/office/powerpoint/2010/main" val="310715993"/>
              </p:ext>
            </p:extLst>
          </p:nvPr>
        </p:nvGraphicFramePr>
        <p:xfrm>
          <a:off x="10985500" y="2728870"/>
          <a:ext cx="12748260" cy="97762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2804605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34B2115-9C61-550E-F62B-DAF428993F64}"/>
              </a:ext>
            </a:extLst>
          </p:cNvPr>
          <p:cNvSpPr>
            <a:spLocks noGrp="1"/>
          </p:cNvSpPr>
          <p:nvPr>
            <p:ph type="body" sz="half" idx="1"/>
          </p:nvPr>
        </p:nvSpPr>
        <p:spPr>
          <a:xfrm>
            <a:off x="1206500" y="3029304"/>
            <a:ext cx="9779000" cy="8715656"/>
          </a:xfrm>
        </p:spPr>
        <p:txBody>
          <a:bodyPr>
            <a:normAutofit/>
          </a:bodyPr>
          <a:lstStyle/>
          <a:p>
            <a:pPr fontAlgn="base">
              <a:buClr>
                <a:srgbClr val="F06245"/>
              </a:buClr>
              <a:buSzPct val="150000"/>
              <a:buFont typeface="Wingdings" panose="05000000000000000000" pitchFamily="2" charset="2"/>
              <a:buChar char="§"/>
            </a:pPr>
            <a:r>
              <a:rPr lang="en-US" sz="4000" b="0" i="0" u="none" strike="noStrike" dirty="0">
                <a:solidFill>
                  <a:schemeClr val="bg2">
                    <a:lumMod val="10000"/>
                  </a:schemeClr>
                </a:solidFill>
                <a:effectLst/>
                <a:latin typeface="Obvia" panose="02000506040000020004" pitchFamily="50" charset="0"/>
              </a:rPr>
              <a:t>Import tariffs reduced for 85% of goods. </a:t>
            </a:r>
            <a:r>
              <a:rPr lang="en-GB" sz="4000" dirty="0">
                <a:latin typeface="Obvia" panose="02000506040000020004" pitchFamily="50" charset="0"/>
                <a:cs typeface="Times New Roman" panose="02020603050405020304" pitchFamily="18" charset="0"/>
              </a:rPr>
              <a:t>Import duties on agricultural goods and construction materials</a:t>
            </a:r>
            <a:endParaRPr lang="en-US" sz="4000" b="0" i="0" u="none" strike="noStrike" dirty="0">
              <a:solidFill>
                <a:schemeClr val="bg2">
                  <a:lumMod val="10000"/>
                </a:schemeClr>
              </a:solidFill>
              <a:effectLst/>
              <a:latin typeface="Obvia" panose="02000506040000020004" pitchFamily="50" charset="0"/>
            </a:endParaRPr>
          </a:p>
          <a:p>
            <a:pPr fontAlgn="base">
              <a:buClr>
                <a:srgbClr val="F06245"/>
              </a:buClr>
              <a:buSzPct val="150000"/>
              <a:buFont typeface="Wingdings" panose="05000000000000000000" pitchFamily="2" charset="2"/>
              <a:buChar char="§"/>
            </a:pPr>
            <a:r>
              <a:rPr lang="en-GB" sz="4000" dirty="0">
                <a:solidFill>
                  <a:schemeClr val="bg2">
                    <a:lumMod val="10000"/>
                  </a:schemeClr>
                </a:solidFill>
                <a:latin typeface="Obvia" panose="02000506040000020004" pitchFamily="50" charset="0"/>
                <a:cs typeface="Times New Roman" panose="02020603050405020304" pitchFamily="18" charset="0"/>
              </a:rPr>
              <a:t>An average weighted import duty of 1.5%</a:t>
            </a:r>
            <a:endParaRPr lang="en-US" sz="4000" b="0" i="0" dirty="0">
              <a:solidFill>
                <a:schemeClr val="bg2">
                  <a:lumMod val="10000"/>
                </a:schemeClr>
              </a:solidFill>
              <a:effectLst/>
              <a:latin typeface="Obvia" panose="02000506040000020004" pitchFamily="50" charset="0"/>
            </a:endParaRPr>
          </a:p>
          <a:p>
            <a:pPr algn="l" rtl="0" fontAlgn="base">
              <a:buClr>
                <a:srgbClr val="F06245"/>
              </a:buClr>
              <a:buSzPct val="150000"/>
              <a:buFont typeface="Wingdings" panose="05000000000000000000" pitchFamily="2" charset="2"/>
              <a:buChar char="§"/>
            </a:pPr>
            <a:r>
              <a:rPr lang="en-US" sz="4000" b="0" i="0" u="none" strike="noStrike" dirty="0">
                <a:solidFill>
                  <a:schemeClr val="bg2">
                    <a:lumMod val="10000"/>
                  </a:schemeClr>
                </a:solidFill>
                <a:effectLst/>
                <a:latin typeface="Obvia" panose="02000506040000020004" pitchFamily="50" charset="0"/>
              </a:rPr>
              <a:t>Freeing export and re-export from Georgia: no export and re-export duties</a:t>
            </a:r>
            <a:r>
              <a:rPr lang="en-US" sz="4000" b="0" i="0" dirty="0">
                <a:solidFill>
                  <a:schemeClr val="bg2">
                    <a:lumMod val="10000"/>
                  </a:schemeClr>
                </a:solidFill>
                <a:effectLst/>
                <a:latin typeface="Obvia" panose="02000506040000020004" pitchFamily="50" charset="0"/>
              </a:rPr>
              <a:t>​</a:t>
            </a:r>
          </a:p>
          <a:p>
            <a:pPr algn="l" rtl="0" fontAlgn="base">
              <a:buClr>
                <a:srgbClr val="F06245"/>
              </a:buClr>
              <a:buSzPct val="150000"/>
              <a:buFont typeface="Wingdings" panose="05000000000000000000" pitchFamily="2" charset="2"/>
              <a:buChar char="§"/>
            </a:pPr>
            <a:r>
              <a:rPr lang="en-US" sz="4000" b="0" i="0" u="none" strike="noStrike" dirty="0">
                <a:solidFill>
                  <a:schemeClr val="bg2">
                    <a:lumMod val="10000"/>
                  </a:schemeClr>
                </a:solidFill>
                <a:effectLst/>
                <a:latin typeface="Obvia" panose="02000506040000020004" pitchFamily="50" charset="0"/>
              </a:rPr>
              <a:t>Equalized VAT and excise duty on local and imported goods</a:t>
            </a:r>
            <a:r>
              <a:rPr lang="en-US" sz="4000" b="0" i="0" dirty="0">
                <a:solidFill>
                  <a:schemeClr val="bg2">
                    <a:lumMod val="10000"/>
                  </a:schemeClr>
                </a:solidFill>
                <a:effectLst/>
                <a:latin typeface="Obvia" panose="02000506040000020004" pitchFamily="50" charset="0"/>
              </a:rPr>
              <a:t>​</a:t>
            </a:r>
          </a:p>
          <a:p>
            <a:pPr algn="l" rtl="0" fontAlgn="base">
              <a:buClr>
                <a:srgbClr val="F06245"/>
              </a:buClr>
              <a:buSzPct val="150000"/>
              <a:buFont typeface="Wingdings" panose="05000000000000000000" pitchFamily="2" charset="2"/>
              <a:buChar char="§"/>
            </a:pPr>
            <a:r>
              <a:rPr lang="en-US" sz="4000" b="0" i="0" dirty="0">
                <a:solidFill>
                  <a:schemeClr val="bg2">
                    <a:lumMod val="10000"/>
                  </a:schemeClr>
                </a:solidFill>
                <a:effectLst/>
                <a:latin typeface="Obvia" panose="02000506040000020004" pitchFamily="50" charset="0"/>
              </a:rPr>
              <a:t>Signed major FTAs including with the EU, Turkey, and China​</a:t>
            </a:r>
          </a:p>
        </p:txBody>
      </p:sp>
      <p:sp>
        <p:nvSpPr>
          <p:cNvPr id="2" name="Title 1">
            <a:extLst>
              <a:ext uri="{FF2B5EF4-FFF2-40B4-BE49-F238E27FC236}">
                <a16:creationId xmlns:a16="http://schemas.microsoft.com/office/drawing/2014/main" id="{FE8E5F4C-7C7F-BAB3-447B-EAE875158118}"/>
              </a:ext>
            </a:extLst>
          </p:cNvPr>
          <p:cNvSpPr>
            <a:spLocks noGrp="1"/>
          </p:cNvSpPr>
          <p:nvPr>
            <p:ph type="title"/>
          </p:nvPr>
        </p:nvSpPr>
        <p:spPr>
          <a:xfrm>
            <a:off x="1206500" y="1079500"/>
            <a:ext cx="20596860" cy="1435100"/>
          </a:xfrm>
        </p:spPr>
        <p:txBody>
          <a:bodyPr>
            <a:noAutofit/>
          </a:bodyPr>
          <a:lstStyle/>
          <a:p>
            <a:r>
              <a:rPr lang="en-GB" sz="8000" i="0" u="none" strike="noStrike" dirty="0">
                <a:solidFill>
                  <a:srgbClr val="4B3B69"/>
                </a:solidFill>
                <a:effectLst/>
                <a:latin typeface="Obvia" panose="02000506040000020004" pitchFamily="50" charset="0"/>
              </a:rPr>
              <a:t>International Trade and Customs Duties</a:t>
            </a:r>
            <a:r>
              <a:rPr lang="en-GB" sz="8000" i="0" dirty="0">
                <a:solidFill>
                  <a:srgbClr val="4B3B69"/>
                </a:solidFill>
                <a:effectLst/>
                <a:latin typeface="Obvia" panose="02000506040000020004" pitchFamily="50" charset="0"/>
              </a:rPr>
              <a:t>​</a:t>
            </a:r>
            <a:endParaRPr lang="en-001" sz="8000" dirty="0">
              <a:solidFill>
                <a:srgbClr val="4B3B69"/>
              </a:solidFill>
              <a:latin typeface="Obvia" panose="02000506040000020004" pitchFamily="50" charset="0"/>
            </a:endParaRPr>
          </a:p>
        </p:txBody>
      </p:sp>
      <p:graphicFrame>
        <p:nvGraphicFramePr>
          <p:cNvPr id="6" name="Chart 5">
            <a:extLst>
              <a:ext uri="{FF2B5EF4-FFF2-40B4-BE49-F238E27FC236}">
                <a16:creationId xmlns:a16="http://schemas.microsoft.com/office/drawing/2014/main" id="{28C44976-A7DC-ED6A-CAE1-4A9619D6BC54}"/>
              </a:ext>
            </a:extLst>
          </p:cNvPr>
          <p:cNvGraphicFramePr>
            <a:graphicFrameLocks/>
          </p:cNvGraphicFramePr>
          <p:nvPr>
            <p:extLst>
              <p:ext uri="{D42A27DB-BD31-4B8C-83A1-F6EECF244321}">
                <p14:modId xmlns:p14="http://schemas.microsoft.com/office/powerpoint/2010/main" val="2713761653"/>
              </p:ext>
            </p:extLst>
          </p:nvPr>
        </p:nvGraphicFramePr>
        <p:xfrm>
          <a:off x="11504930" y="2514600"/>
          <a:ext cx="11348720" cy="87156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96693773"/>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7E27AE-E91A-F2DC-A7CA-6C8C68C48E0E}"/>
              </a:ext>
            </a:extLst>
          </p:cNvPr>
          <p:cNvSpPr>
            <a:spLocks noGrp="1"/>
          </p:cNvSpPr>
          <p:nvPr>
            <p:ph type="title"/>
          </p:nvPr>
        </p:nvSpPr>
        <p:spPr>
          <a:xfrm>
            <a:off x="3980180" y="930640"/>
            <a:ext cx="18651220" cy="1435100"/>
          </a:xfrm>
        </p:spPr>
        <p:txBody>
          <a:bodyPr>
            <a:normAutofit fontScale="90000"/>
          </a:bodyPr>
          <a:lstStyle/>
          <a:p>
            <a:r>
              <a:rPr lang="en-GE" dirty="0">
                <a:solidFill>
                  <a:srgbClr val="4B3B69"/>
                </a:solidFill>
                <a:latin typeface="Obvia" panose="02000506040000020004" pitchFamily="50" charset="0"/>
              </a:rPr>
              <a:t>Complicated </a:t>
            </a:r>
            <a:r>
              <a:rPr lang="en-GB" dirty="0">
                <a:solidFill>
                  <a:srgbClr val="4B3B69"/>
                </a:solidFill>
                <a:latin typeface="Obvia" panose="02000506040000020004" pitchFamily="50" charset="0"/>
              </a:rPr>
              <a:t>Fiscal </a:t>
            </a:r>
            <a:r>
              <a:rPr lang="en-GE" dirty="0">
                <a:solidFill>
                  <a:srgbClr val="4B3B69"/>
                </a:solidFill>
                <a:latin typeface="Obvia" panose="02000506040000020004" pitchFamily="50" charset="0"/>
              </a:rPr>
              <a:t>Instituional Structure </a:t>
            </a:r>
            <a:endParaRPr lang="en-001" dirty="0">
              <a:solidFill>
                <a:srgbClr val="4B3B69"/>
              </a:solidFill>
              <a:latin typeface="Obvia" panose="02000506040000020004" pitchFamily="50" charset="0"/>
            </a:endParaRPr>
          </a:p>
        </p:txBody>
      </p:sp>
      <p:sp>
        <p:nvSpPr>
          <p:cNvPr id="10" name="Content Placeholder 2">
            <a:extLst>
              <a:ext uri="{FF2B5EF4-FFF2-40B4-BE49-F238E27FC236}">
                <a16:creationId xmlns:a16="http://schemas.microsoft.com/office/drawing/2014/main" id="{FD9F6405-4387-F0A0-E95C-EAA5DC0EE629}"/>
              </a:ext>
            </a:extLst>
          </p:cNvPr>
          <p:cNvSpPr>
            <a:spLocks noGrp="1"/>
          </p:cNvSpPr>
          <p:nvPr>
            <p:ph type="body" sz="half" idx="1"/>
          </p:nvPr>
        </p:nvSpPr>
        <p:spPr>
          <a:xfrm>
            <a:off x="945788" y="2365740"/>
            <a:ext cx="8057536" cy="10138998"/>
          </a:xfrm>
        </p:spPr>
        <p:txBody>
          <a:bodyPr>
            <a:noAutofit/>
          </a:bodyPr>
          <a:lstStyle/>
          <a:p>
            <a:pPr marL="0" indent="0">
              <a:buNone/>
            </a:pPr>
            <a:r>
              <a:rPr lang="en-GE" sz="3600" b="1" dirty="0">
                <a:solidFill>
                  <a:srgbClr val="4B3B69"/>
                </a:solidFill>
                <a:latin typeface="Obvia" panose="02000506040000020004" pitchFamily="50" charset="0"/>
              </a:rPr>
              <a:t>Fiscal: </a:t>
            </a:r>
          </a:p>
          <a:p>
            <a:pPr>
              <a:buClr>
                <a:srgbClr val="F06245"/>
              </a:buClr>
              <a:buSzPct val="100000"/>
              <a:buFont typeface="Wingdings" panose="05000000000000000000" pitchFamily="2" charset="2"/>
              <a:buChar char="§"/>
            </a:pPr>
            <a:r>
              <a:rPr lang="en-GE" sz="3600" dirty="0">
                <a:latin typeface="Obvia" panose="02000506040000020004" pitchFamily="50" charset="0"/>
              </a:rPr>
              <a:t>Ministry of Finance </a:t>
            </a:r>
          </a:p>
          <a:p>
            <a:pPr>
              <a:buClr>
                <a:srgbClr val="F06245"/>
              </a:buClr>
              <a:buSzPct val="100000"/>
              <a:buFont typeface="Wingdings" panose="05000000000000000000" pitchFamily="2" charset="2"/>
              <a:buChar char="§"/>
            </a:pPr>
            <a:r>
              <a:rPr lang="en-GE" sz="3600" dirty="0">
                <a:latin typeface="Obvia" panose="02000506040000020004" pitchFamily="50" charset="0"/>
              </a:rPr>
              <a:t>Tax Department</a:t>
            </a:r>
          </a:p>
          <a:p>
            <a:pPr>
              <a:buClr>
                <a:srgbClr val="F06245"/>
              </a:buClr>
              <a:buSzPct val="100000"/>
              <a:buFont typeface="Wingdings" panose="05000000000000000000" pitchFamily="2" charset="2"/>
              <a:buChar char="§"/>
            </a:pPr>
            <a:r>
              <a:rPr lang="en-GE" sz="3600" dirty="0">
                <a:latin typeface="Obvia" panose="02000506040000020004" pitchFamily="50" charset="0"/>
              </a:rPr>
              <a:t>Customs Department</a:t>
            </a:r>
          </a:p>
          <a:p>
            <a:pPr>
              <a:buClr>
                <a:srgbClr val="F06245"/>
              </a:buClr>
              <a:buSzPct val="100000"/>
              <a:buFont typeface="Wingdings" panose="05000000000000000000" pitchFamily="2" charset="2"/>
              <a:buChar char="§"/>
            </a:pPr>
            <a:r>
              <a:rPr lang="en-GE" sz="3600" dirty="0">
                <a:latin typeface="Obvia" panose="02000506040000020004" pitchFamily="50" charset="0"/>
              </a:rPr>
              <a:t>Ministry of Internal Affairs for financial crime </a:t>
            </a:r>
          </a:p>
          <a:p>
            <a:pPr>
              <a:buClr>
                <a:srgbClr val="F06245"/>
              </a:buClr>
              <a:buSzPct val="100000"/>
              <a:buFont typeface="Wingdings" panose="05000000000000000000" pitchFamily="2" charset="2"/>
              <a:buChar char="§"/>
            </a:pPr>
            <a:r>
              <a:rPr lang="en-GE" sz="3600" dirty="0">
                <a:latin typeface="Obvia" panose="02000506040000020004" pitchFamily="50" charset="0"/>
              </a:rPr>
              <a:t>Fiinancial Police </a:t>
            </a:r>
          </a:p>
          <a:p>
            <a:pPr>
              <a:buClr>
                <a:srgbClr val="F06245"/>
              </a:buClr>
              <a:buSzPct val="100000"/>
              <a:buFont typeface="Wingdings" panose="05000000000000000000" pitchFamily="2" charset="2"/>
              <a:buChar char="§"/>
            </a:pPr>
            <a:r>
              <a:rPr lang="en-GE" sz="3600" dirty="0">
                <a:latin typeface="Obvia" panose="02000506040000020004" pitchFamily="50" charset="0"/>
              </a:rPr>
              <a:t>Social Assurance Agency</a:t>
            </a:r>
          </a:p>
          <a:p>
            <a:pPr>
              <a:buClr>
                <a:srgbClr val="F06245"/>
              </a:buClr>
              <a:buSzPct val="100000"/>
              <a:buFont typeface="Wingdings" panose="05000000000000000000" pitchFamily="2" charset="2"/>
              <a:buChar char="§"/>
            </a:pPr>
            <a:r>
              <a:rPr lang="en-GB" sz="3600" dirty="0">
                <a:latin typeface="Obvia" panose="02000506040000020004" pitchFamily="50" charset="0"/>
              </a:rPr>
              <a:t>State</a:t>
            </a:r>
            <a:r>
              <a:rPr lang="en-GE" sz="3600" dirty="0">
                <a:latin typeface="Obvia" panose="02000506040000020004" pitchFamily="50" charset="0"/>
              </a:rPr>
              <a:t> Fund</a:t>
            </a:r>
          </a:p>
          <a:p>
            <a:endParaRPr lang="en-GE" sz="2800" dirty="0"/>
          </a:p>
        </p:txBody>
      </p:sp>
      <p:sp>
        <p:nvSpPr>
          <p:cNvPr id="11" name="Content Placeholder 2">
            <a:extLst>
              <a:ext uri="{FF2B5EF4-FFF2-40B4-BE49-F238E27FC236}">
                <a16:creationId xmlns:a16="http://schemas.microsoft.com/office/drawing/2014/main" id="{2D514CA8-8E03-E304-E5E0-8998E6A27967}"/>
              </a:ext>
            </a:extLst>
          </p:cNvPr>
          <p:cNvSpPr txBox="1">
            <a:spLocks/>
          </p:cNvSpPr>
          <p:nvPr/>
        </p:nvSpPr>
        <p:spPr>
          <a:xfrm>
            <a:off x="9063341" y="2365740"/>
            <a:ext cx="8638505" cy="10810998"/>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rgbClr val="F06245"/>
              </a:buClr>
              <a:buNone/>
            </a:pPr>
            <a:r>
              <a:rPr lang="en-GE" sz="3600" b="1" dirty="0">
                <a:solidFill>
                  <a:srgbClr val="4B3B69"/>
                </a:solidFill>
                <a:latin typeface="Obvia" panose="02000506040000020004" pitchFamily="50" charset="0"/>
                <a:ea typeface="Cambria" panose="02040503050406030204" pitchFamily="18" charset="0"/>
              </a:rPr>
              <a:t>Boarder Control:</a:t>
            </a:r>
            <a:endParaRPr lang="en-GE" b="1" dirty="0">
              <a:latin typeface="Obvia" panose="02000506040000020004" pitchFamily="50" charset="0"/>
              <a:ea typeface="Cambria" panose="02040503050406030204" pitchFamily="18" charset="0"/>
            </a:endParaRPr>
          </a:p>
          <a:p>
            <a:pPr>
              <a:lnSpc>
                <a:spcPct val="220000"/>
              </a:lnSpc>
              <a:buClr>
                <a:srgbClr val="F06245"/>
              </a:buClr>
              <a:buFont typeface="Wingdings" panose="05000000000000000000" pitchFamily="2" charset="2"/>
              <a:buChar char="§"/>
            </a:pPr>
            <a:r>
              <a:rPr lang="en-GE" sz="3600" dirty="0">
                <a:solidFill>
                  <a:schemeClr val="bg2">
                    <a:lumMod val="10000"/>
                  </a:schemeClr>
                </a:solidFill>
                <a:latin typeface="Obvia" panose="02000506040000020004" pitchFamily="50" charset="0"/>
                <a:ea typeface="Cambria" panose="02040503050406030204" pitchFamily="18" charset="0"/>
              </a:rPr>
              <a:t>Ministry of Finance</a:t>
            </a:r>
          </a:p>
          <a:p>
            <a:pPr>
              <a:lnSpc>
                <a:spcPct val="220000"/>
              </a:lnSpc>
              <a:buClr>
                <a:srgbClr val="F06245"/>
              </a:buClr>
              <a:buFont typeface="Wingdings" panose="05000000000000000000" pitchFamily="2" charset="2"/>
              <a:buChar char="§"/>
            </a:pPr>
            <a:r>
              <a:rPr lang="en-GE" sz="3600" dirty="0">
                <a:solidFill>
                  <a:schemeClr val="bg2">
                    <a:lumMod val="10000"/>
                  </a:schemeClr>
                </a:solidFill>
                <a:latin typeface="Obvia" panose="02000506040000020004" pitchFamily="50" charset="0"/>
                <a:ea typeface="Cambria" panose="02040503050406030204" pitchFamily="18" charset="0"/>
              </a:rPr>
              <a:t>Customs department</a:t>
            </a:r>
          </a:p>
          <a:p>
            <a:pPr>
              <a:lnSpc>
                <a:spcPct val="220000"/>
              </a:lnSpc>
              <a:buClr>
                <a:srgbClr val="F06245"/>
              </a:buClr>
              <a:buFont typeface="Wingdings" panose="05000000000000000000" pitchFamily="2" charset="2"/>
              <a:buChar char="§"/>
            </a:pPr>
            <a:r>
              <a:rPr lang="en-GB" sz="3600" dirty="0">
                <a:solidFill>
                  <a:schemeClr val="bg2">
                    <a:lumMod val="10000"/>
                  </a:schemeClr>
                </a:solidFill>
                <a:latin typeface="Obvia" panose="02000506040000020004" pitchFamily="50" charset="0"/>
                <a:ea typeface="Cambria" panose="02040503050406030204" pitchFamily="18" charset="0"/>
              </a:rPr>
              <a:t>Ministry </a:t>
            </a:r>
            <a:r>
              <a:rPr lang="en-GE" sz="3600" dirty="0">
                <a:solidFill>
                  <a:schemeClr val="bg2">
                    <a:lumMod val="10000"/>
                  </a:schemeClr>
                </a:solidFill>
                <a:latin typeface="Obvia" panose="02000506040000020004" pitchFamily="50" charset="0"/>
                <a:ea typeface="Cambria" panose="02040503050406030204" pitchFamily="18" charset="0"/>
              </a:rPr>
              <a:t>of  internal affairs</a:t>
            </a:r>
          </a:p>
          <a:p>
            <a:pPr>
              <a:lnSpc>
                <a:spcPct val="220000"/>
              </a:lnSpc>
              <a:buClr>
                <a:srgbClr val="F06245"/>
              </a:buClr>
              <a:buFont typeface="Wingdings" panose="05000000000000000000" pitchFamily="2" charset="2"/>
              <a:buChar char="§"/>
            </a:pPr>
            <a:r>
              <a:rPr lang="en-GB" sz="3600" dirty="0">
                <a:solidFill>
                  <a:schemeClr val="bg2">
                    <a:lumMod val="10000"/>
                  </a:schemeClr>
                </a:solidFill>
                <a:latin typeface="Obvia" panose="02000506040000020004" pitchFamily="50" charset="0"/>
                <a:ea typeface="Cambria" panose="02040503050406030204" pitchFamily="18" charset="0"/>
              </a:rPr>
              <a:t>R</a:t>
            </a:r>
            <a:r>
              <a:rPr lang="en-GE" sz="3600" dirty="0">
                <a:solidFill>
                  <a:schemeClr val="bg2">
                    <a:lumMod val="10000"/>
                  </a:schemeClr>
                </a:solidFill>
                <a:latin typeface="Obvia" panose="02000506040000020004" pitchFamily="50" charset="0"/>
                <a:ea typeface="Cambria" panose="02040503050406030204" pitchFamily="18" charset="0"/>
              </a:rPr>
              <a:t>oad and transport department</a:t>
            </a:r>
          </a:p>
          <a:p>
            <a:pPr>
              <a:lnSpc>
                <a:spcPct val="220000"/>
              </a:lnSpc>
              <a:buClr>
                <a:srgbClr val="F06245"/>
              </a:buClr>
              <a:buFont typeface="Wingdings" panose="05000000000000000000" pitchFamily="2" charset="2"/>
              <a:buChar char="§"/>
            </a:pPr>
            <a:r>
              <a:rPr lang="en-GE" sz="3600" dirty="0">
                <a:solidFill>
                  <a:schemeClr val="bg2">
                    <a:lumMod val="10000"/>
                  </a:schemeClr>
                </a:solidFill>
                <a:latin typeface="Obvia" panose="02000506040000020004" pitchFamily="50" charset="0"/>
                <a:ea typeface="Cambria" panose="02040503050406030204" pitchFamily="18" charset="0"/>
              </a:rPr>
              <a:t>Fiinancial Police </a:t>
            </a:r>
          </a:p>
          <a:p>
            <a:pPr>
              <a:lnSpc>
                <a:spcPct val="220000"/>
              </a:lnSpc>
              <a:buClr>
                <a:srgbClr val="F06245"/>
              </a:buClr>
              <a:buFont typeface="Wingdings" panose="05000000000000000000" pitchFamily="2" charset="2"/>
              <a:buChar char="§"/>
            </a:pPr>
            <a:r>
              <a:rPr lang="en-GE" sz="3600" dirty="0">
                <a:solidFill>
                  <a:schemeClr val="bg2">
                    <a:lumMod val="10000"/>
                  </a:schemeClr>
                </a:solidFill>
                <a:latin typeface="Obvia" panose="02000506040000020004" pitchFamily="50" charset="0"/>
                <a:ea typeface="Cambria" panose="02040503050406030204" pitchFamily="18" charset="0"/>
              </a:rPr>
              <a:t>Statistics Department</a:t>
            </a:r>
          </a:p>
          <a:p>
            <a:pPr>
              <a:buClr>
                <a:srgbClr val="F06245"/>
              </a:buClr>
              <a:buFont typeface="Wingdings" panose="05000000000000000000" pitchFamily="2" charset="2"/>
              <a:buChar char="§"/>
            </a:pPr>
            <a:endParaRPr lang="en-GE" sz="2100" dirty="0">
              <a:latin typeface="Obvia" panose="02000506040000020004" pitchFamily="50" charset="0"/>
            </a:endParaRPr>
          </a:p>
        </p:txBody>
      </p:sp>
      <p:sp>
        <p:nvSpPr>
          <p:cNvPr id="12" name="Content Placeholder 2">
            <a:extLst>
              <a:ext uri="{FF2B5EF4-FFF2-40B4-BE49-F238E27FC236}">
                <a16:creationId xmlns:a16="http://schemas.microsoft.com/office/drawing/2014/main" id="{ADFEE5AB-BB8B-8371-98BB-DADF52320343}"/>
              </a:ext>
            </a:extLst>
          </p:cNvPr>
          <p:cNvSpPr txBox="1">
            <a:spLocks/>
          </p:cNvSpPr>
          <p:nvPr/>
        </p:nvSpPr>
        <p:spPr>
          <a:xfrm>
            <a:off x="16591506" y="2365739"/>
            <a:ext cx="7396027" cy="10138997"/>
          </a:xfrm>
          <a:prstGeom prst="rect">
            <a:avLst/>
          </a:prstGeom>
        </p:spPr>
        <p:txBody>
          <a:bodyPr vert="horz" lIns="68580" tIns="34290" rIns="68580" bIns="3429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E" sz="4200" b="1" dirty="0">
                <a:solidFill>
                  <a:srgbClr val="4B3B69"/>
                </a:solidFill>
                <a:latin typeface="Obvia" panose="02000506040000020004" pitchFamily="50" charset="0"/>
                <a:ea typeface="Cambria" panose="02040503050406030204" pitchFamily="18" charset="0"/>
              </a:rPr>
              <a:t>Business Registration and inspections</a:t>
            </a:r>
            <a:r>
              <a:rPr lang="en-GE" sz="4200" b="1" dirty="0">
                <a:latin typeface="Obvia" panose="02000506040000020004" pitchFamily="50" charset="0"/>
                <a:ea typeface="Cambria" panose="02040503050406030204" pitchFamily="18" charset="0"/>
              </a:rPr>
              <a:t>: </a:t>
            </a:r>
          </a:p>
          <a:p>
            <a:pPr>
              <a:lnSpc>
                <a:spcPct val="200000"/>
              </a:lnSpc>
              <a:buClr>
                <a:srgbClr val="F06245"/>
              </a:buClr>
              <a:buFont typeface="Wingdings" panose="05000000000000000000" pitchFamily="2" charset="2"/>
              <a:buChar char="§"/>
            </a:pPr>
            <a:r>
              <a:rPr lang="en-GE" sz="4000" dirty="0">
                <a:solidFill>
                  <a:schemeClr val="bg2">
                    <a:lumMod val="10000"/>
                  </a:schemeClr>
                </a:solidFill>
                <a:latin typeface="Obvia" panose="02000506040000020004" pitchFamily="50" charset="0"/>
                <a:ea typeface="Cambria" panose="02040503050406030204" pitchFamily="18" charset="0"/>
              </a:rPr>
              <a:t>District court </a:t>
            </a:r>
          </a:p>
          <a:p>
            <a:pPr>
              <a:lnSpc>
                <a:spcPct val="200000"/>
              </a:lnSpc>
              <a:buClr>
                <a:srgbClr val="F06245"/>
              </a:buClr>
              <a:buFont typeface="Wingdings" panose="05000000000000000000" pitchFamily="2" charset="2"/>
              <a:buChar char="§"/>
            </a:pPr>
            <a:r>
              <a:rPr lang="en-GE" sz="4000" dirty="0">
                <a:solidFill>
                  <a:schemeClr val="bg2">
                    <a:lumMod val="10000"/>
                  </a:schemeClr>
                </a:solidFill>
                <a:latin typeface="Obvia" panose="02000506040000020004" pitchFamily="50" charset="0"/>
                <a:ea typeface="Cambria" panose="02040503050406030204" pitchFamily="18" charset="0"/>
              </a:rPr>
              <a:t>Tax Department</a:t>
            </a:r>
          </a:p>
          <a:p>
            <a:pPr>
              <a:lnSpc>
                <a:spcPct val="200000"/>
              </a:lnSpc>
              <a:buClr>
                <a:srgbClr val="F06245"/>
              </a:buClr>
              <a:buFont typeface="Wingdings" panose="05000000000000000000" pitchFamily="2" charset="2"/>
              <a:buChar char="§"/>
            </a:pPr>
            <a:r>
              <a:rPr lang="en-GE" sz="4000" dirty="0">
                <a:solidFill>
                  <a:schemeClr val="bg2">
                    <a:lumMod val="10000"/>
                  </a:schemeClr>
                </a:solidFill>
                <a:latin typeface="Obvia" panose="02000506040000020004" pitchFamily="50" charset="0"/>
                <a:ea typeface="Cambria" panose="02040503050406030204" pitchFamily="18" charset="0"/>
              </a:rPr>
              <a:t>Statistics Department</a:t>
            </a:r>
          </a:p>
          <a:p>
            <a:pPr>
              <a:lnSpc>
                <a:spcPct val="200000"/>
              </a:lnSpc>
              <a:buClr>
                <a:srgbClr val="F06245"/>
              </a:buClr>
              <a:buFont typeface="Wingdings" panose="05000000000000000000" pitchFamily="2" charset="2"/>
              <a:buChar char="§"/>
            </a:pPr>
            <a:r>
              <a:rPr lang="en-GE" sz="4000" dirty="0">
                <a:solidFill>
                  <a:schemeClr val="bg2">
                    <a:lumMod val="10000"/>
                  </a:schemeClr>
                </a:solidFill>
                <a:latin typeface="Obvia" panose="02000506040000020004" pitchFamily="50" charset="0"/>
                <a:ea typeface="Cambria" panose="02040503050406030204" pitchFamily="18" charset="0"/>
              </a:rPr>
              <a:t>Local Authority </a:t>
            </a:r>
          </a:p>
          <a:p>
            <a:pPr>
              <a:lnSpc>
                <a:spcPct val="200000"/>
              </a:lnSpc>
              <a:buClr>
                <a:srgbClr val="F06245"/>
              </a:buClr>
              <a:buFont typeface="Wingdings" panose="05000000000000000000" pitchFamily="2" charset="2"/>
              <a:buChar char="§"/>
            </a:pPr>
            <a:r>
              <a:rPr lang="en-GE" sz="4000" dirty="0">
                <a:solidFill>
                  <a:schemeClr val="bg2">
                    <a:lumMod val="10000"/>
                  </a:schemeClr>
                </a:solidFill>
                <a:latin typeface="Obvia" panose="02000506040000020004" pitchFamily="50" charset="0"/>
                <a:ea typeface="Cambria" panose="02040503050406030204" pitchFamily="18" charset="0"/>
              </a:rPr>
              <a:t>Licensing agency (relevant for sector)</a:t>
            </a:r>
          </a:p>
          <a:p>
            <a:pPr>
              <a:lnSpc>
                <a:spcPct val="200000"/>
              </a:lnSpc>
              <a:buClr>
                <a:srgbClr val="F06245"/>
              </a:buClr>
              <a:buFont typeface="Wingdings" panose="05000000000000000000" pitchFamily="2" charset="2"/>
              <a:buChar char="§"/>
            </a:pPr>
            <a:r>
              <a:rPr lang="en-GB" sz="4000" dirty="0">
                <a:solidFill>
                  <a:schemeClr val="bg2">
                    <a:lumMod val="10000"/>
                  </a:schemeClr>
                </a:solidFill>
                <a:latin typeface="Obvia" panose="02000506040000020004" pitchFamily="50" charset="0"/>
                <a:ea typeface="Cambria" panose="02040503050406030204" pitchFamily="18" charset="0"/>
              </a:rPr>
              <a:t>A</a:t>
            </a:r>
            <a:r>
              <a:rPr lang="en-GE" sz="4000" dirty="0">
                <a:solidFill>
                  <a:schemeClr val="bg2">
                    <a:lumMod val="10000"/>
                  </a:schemeClr>
                </a:solidFill>
                <a:latin typeface="Obvia" panose="02000506040000020004" pitchFamily="50" charset="0"/>
                <a:ea typeface="Cambria" panose="02040503050406030204" pitchFamily="18" charset="0"/>
              </a:rPr>
              <a:t>ll kind of inspections (in each sector)</a:t>
            </a:r>
          </a:p>
          <a:p>
            <a:endParaRPr lang="en-GE" dirty="0">
              <a:latin typeface="Obvia" panose="02000506040000020004" pitchFamily="50" charset="0"/>
            </a:endParaRPr>
          </a:p>
        </p:txBody>
      </p:sp>
    </p:spTree>
    <p:extLst>
      <p:ext uri="{BB962C8B-B14F-4D97-AF65-F5344CB8AC3E}">
        <p14:creationId xmlns:p14="http://schemas.microsoft.com/office/powerpoint/2010/main" val="3919596955"/>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show="0">
  <p:cSld>
    <p:bg>
      <p:bgPr>
        <a:blipFill rotWithShape="1">
          <a:blip r:embed="rId3"/>
          <a:srcRect/>
          <a:stretch>
            <a:fillRect/>
          </a:stretch>
        </a:blipFill>
        <a:effectLst/>
      </p:bgPr>
    </p:bg>
    <p:spTree>
      <p:nvGrpSpPr>
        <p:cNvPr id="1" name="">
          <a:extLst>
            <a:ext uri="{FF2B5EF4-FFF2-40B4-BE49-F238E27FC236}">
              <a16:creationId xmlns:a16="http://schemas.microsoft.com/office/drawing/2014/main" id="{78E57215-6907-20D3-F324-A6A7BA74144E}"/>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437E7F14-056D-3DA4-16B0-DA8F614227B8}"/>
              </a:ext>
            </a:extLst>
          </p:cNvPr>
          <p:cNvSpPr>
            <a:spLocks noGrp="1"/>
          </p:cNvSpPr>
          <p:nvPr>
            <p:ph type="body" idx="1"/>
          </p:nvPr>
        </p:nvSpPr>
        <p:spPr>
          <a:xfrm>
            <a:off x="800100" y="3026916"/>
            <a:ext cx="22283420" cy="8768328"/>
          </a:xfrm>
        </p:spPr>
        <p:txBody>
          <a:bodyPr numCol="1"/>
          <a:lstStyle/>
          <a:p>
            <a:pPr eaLnBrk="1" hangingPunct="1">
              <a:spcAft>
                <a:spcPts val="1200"/>
              </a:spcAft>
              <a:buClr>
                <a:srgbClr val="F06245"/>
              </a:buClr>
              <a:buSzPct val="100000"/>
              <a:buFont typeface="Wingdings" panose="05000000000000000000" pitchFamily="2" charset="2"/>
              <a:buChar char="§"/>
            </a:pPr>
            <a:r>
              <a:rPr lang="en-US" sz="4800" dirty="0">
                <a:latin typeface="Obvia" panose="02000506040000020004" pitchFamily="50" charset="0"/>
              </a:rPr>
              <a:t>Quick and comprehensive reorganization (I phase)</a:t>
            </a:r>
            <a:br>
              <a:rPr lang="en-US" sz="4800" dirty="0">
                <a:latin typeface="Obvia" panose="02000506040000020004" pitchFamily="50" charset="0"/>
              </a:rPr>
            </a:br>
            <a:r>
              <a:rPr lang="en-US" sz="4800" dirty="0">
                <a:latin typeface="Obvia" panose="02000506040000020004" pitchFamily="50" charset="0"/>
              </a:rPr>
              <a:t>2004-2005 number of employees in state tax department decreased from 2500 to 1800 and in customs department from 2000 to 1400</a:t>
            </a:r>
          </a:p>
          <a:p>
            <a:pPr eaLnBrk="1" hangingPunct="1">
              <a:spcAft>
                <a:spcPts val="1200"/>
              </a:spcAft>
              <a:buClr>
                <a:srgbClr val="F06245"/>
              </a:buClr>
              <a:buSzPct val="100000"/>
              <a:buFont typeface="Wingdings" panose="05000000000000000000" pitchFamily="2" charset="2"/>
              <a:buChar char="§"/>
            </a:pPr>
            <a:r>
              <a:rPr lang="en-US" sz="4800" dirty="0">
                <a:latin typeface="Obvia" panose="02000506040000020004" pitchFamily="50" charset="0"/>
              </a:rPr>
              <a:t>Excise Tax Inspection – created in 2003 and abolished in 2008</a:t>
            </a:r>
          </a:p>
          <a:p>
            <a:pPr eaLnBrk="1" hangingPunct="1">
              <a:spcAft>
                <a:spcPts val="1200"/>
              </a:spcAft>
              <a:buClr>
                <a:srgbClr val="F06245"/>
              </a:buClr>
              <a:buSzPct val="100000"/>
              <a:buFont typeface="Wingdings" panose="05000000000000000000" pitchFamily="2" charset="2"/>
              <a:buChar char="§"/>
            </a:pPr>
            <a:r>
              <a:rPr lang="en-US" sz="4800" dirty="0">
                <a:latin typeface="Obvia" panose="02000506040000020004" pitchFamily="50" charset="0"/>
              </a:rPr>
              <a:t>United Tax and Customs Department- State Revenue Service-SRS (II phase)</a:t>
            </a:r>
          </a:p>
          <a:p>
            <a:pPr eaLnBrk="1" hangingPunct="1">
              <a:spcAft>
                <a:spcPts val="1200"/>
              </a:spcAft>
              <a:buClr>
                <a:srgbClr val="F06245"/>
              </a:buClr>
              <a:buSzPct val="100000"/>
              <a:buFont typeface="Wingdings" panose="05000000000000000000" pitchFamily="2" charset="2"/>
              <a:buChar char="§"/>
            </a:pPr>
            <a:r>
              <a:rPr lang="en-US" sz="4800" dirty="0">
                <a:latin typeface="Obvia" panose="02000506040000020004" pitchFamily="50" charset="0"/>
              </a:rPr>
              <a:t>Large Tax-Payers – Created in 2000 and abolished in 2010</a:t>
            </a:r>
          </a:p>
          <a:p>
            <a:pPr eaLnBrk="1" hangingPunct="1">
              <a:spcAft>
                <a:spcPts val="1200"/>
              </a:spcAft>
              <a:buClr>
                <a:srgbClr val="F06245"/>
              </a:buClr>
              <a:buSzPct val="100000"/>
              <a:buFont typeface="Wingdings" panose="05000000000000000000" pitchFamily="2" charset="2"/>
              <a:buChar char="§"/>
            </a:pPr>
            <a:r>
              <a:rPr lang="en-US" sz="4800" dirty="0">
                <a:latin typeface="Obvia" panose="02000506040000020004" pitchFamily="50" charset="0"/>
              </a:rPr>
              <a:t>Audit Department – created in 2009</a:t>
            </a:r>
          </a:p>
          <a:p>
            <a:endParaRPr lang="en-001" dirty="0">
              <a:latin typeface="Obvia" panose="02000506040000020004" pitchFamily="50" charset="0"/>
            </a:endParaRPr>
          </a:p>
        </p:txBody>
      </p:sp>
      <p:sp>
        <p:nvSpPr>
          <p:cNvPr id="5" name="Title 4">
            <a:extLst>
              <a:ext uri="{FF2B5EF4-FFF2-40B4-BE49-F238E27FC236}">
                <a16:creationId xmlns:a16="http://schemas.microsoft.com/office/drawing/2014/main" id="{9BFBFBDC-7A81-4F3C-3EED-C40961BFCF3D}"/>
              </a:ext>
            </a:extLst>
          </p:cNvPr>
          <p:cNvSpPr>
            <a:spLocks noGrp="1"/>
          </p:cNvSpPr>
          <p:nvPr>
            <p:ph type="title" idx="4294967295"/>
          </p:nvPr>
        </p:nvSpPr>
        <p:spPr>
          <a:xfrm>
            <a:off x="0" y="1079500"/>
            <a:ext cx="17875250" cy="1435100"/>
          </a:xfrm>
        </p:spPr>
        <p:txBody>
          <a:bodyPr>
            <a:normAutofit/>
          </a:bodyPr>
          <a:lstStyle/>
          <a:p>
            <a:r>
              <a:rPr lang="en-GB" dirty="0">
                <a:solidFill>
                  <a:srgbClr val="4B3B69"/>
                </a:solidFill>
                <a:latin typeface="Obvia" panose="02000506040000020004" pitchFamily="50" charset="0"/>
              </a:rPr>
              <a:t>Tax Administration: Quick Facts</a:t>
            </a:r>
            <a:endParaRPr lang="en-001" dirty="0">
              <a:solidFill>
                <a:srgbClr val="4B3B69"/>
              </a:solidFill>
              <a:latin typeface="Obvia" panose="02000506040000020004" pitchFamily="50" charset="0"/>
            </a:endParaRPr>
          </a:p>
        </p:txBody>
      </p:sp>
    </p:spTree>
    <p:extLst>
      <p:ext uri="{BB962C8B-B14F-4D97-AF65-F5344CB8AC3E}">
        <p14:creationId xmlns:p14="http://schemas.microsoft.com/office/powerpoint/2010/main" val="1744534814"/>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3" name="TextBox 10">
            <a:extLst>
              <a:ext uri="{FF2B5EF4-FFF2-40B4-BE49-F238E27FC236}">
                <a16:creationId xmlns:a16="http://schemas.microsoft.com/office/drawing/2014/main" id="{2512A2F9-B58C-1B0F-0828-B104D5F4B047}"/>
              </a:ext>
            </a:extLst>
          </p:cNvPr>
          <p:cNvSpPr txBox="1">
            <a:spLocks noChangeArrowheads="1"/>
          </p:cNvSpPr>
          <p:nvPr/>
        </p:nvSpPr>
        <p:spPr bwMode="auto">
          <a:xfrm>
            <a:off x="1392958" y="2399599"/>
            <a:ext cx="3588121" cy="646332"/>
          </a:xfrm>
          <a:prstGeom prst="rect">
            <a:avLst/>
          </a:prstGeom>
          <a:solidFill>
            <a:srgbClr val="F06245"/>
          </a:solidFill>
          <a:ln w="63500">
            <a:solidFill>
              <a:schemeClr val="bg2">
                <a:lumMod val="10000"/>
              </a:schemeClr>
            </a:solidFill>
            <a:headEnd/>
            <a:tailEnd/>
          </a:ln>
        </p:spPr>
        <p:style>
          <a:lnRef idx="1">
            <a:schemeClr val="accent2"/>
          </a:lnRef>
          <a:fillRef idx="3">
            <a:schemeClr val="accent2"/>
          </a:fillRef>
          <a:effectRef idx="2">
            <a:schemeClr val="accent2"/>
          </a:effectRef>
          <a:fontRef idx="minor">
            <a:schemeClr val="lt1"/>
          </a:fontRef>
        </p:style>
        <p:txBody>
          <a:bodyPr>
            <a:spAutoFit/>
          </a:bodyPr>
          <a:lstStyle/>
          <a:p>
            <a:pPr>
              <a:defRPr/>
            </a:pPr>
            <a:r>
              <a:rPr lang="en-US" sz="3600" dirty="0">
                <a:solidFill>
                  <a:schemeClr val="bg2">
                    <a:lumMod val="10000"/>
                  </a:schemeClr>
                </a:solidFill>
                <a:latin typeface="Obvia" panose="02000506040000020004" pitchFamily="50" charset="0"/>
              </a:rPr>
              <a:t>Before 2004</a:t>
            </a:r>
          </a:p>
        </p:txBody>
      </p:sp>
      <p:graphicFrame>
        <p:nvGraphicFramePr>
          <p:cNvPr id="4" name="Diagram 3">
            <a:extLst>
              <a:ext uri="{FF2B5EF4-FFF2-40B4-BE49-F238E27FC236}">
                <a16:creationId xmlns:a16="http://schemas.microsoft.com/office/drawing/2014/main" id="{EEB5BE6A-C5C8-DEFE-7758-996AE2C53801}"/>
              </a:ext>
            </a:extLst>
          </p:cNvPr>
          <p:cNvGraphicFramePr/>
          <p:nvPr>
            <p:extLst>
              <p:ext uri="{D42A27DB-BD31-4B8C-83A1-F6EECF244321}">
                <p14:modId xmlns:p14="http://schemas.microsoft.com/office/powerpoint/2010/main" val="2473645821"/>
              </p:ext>
            </p:extLst>
          </p:nvPr>
        </p:nvGraphicFramePr>
        <p:xfrm>
          <a:off x="316523" y="3144347"/>
          <a:ext cx="5920313" cy="80545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TextBox 11">
            <a:extLst>
              <a:ext uri="{FF2B5EF4-FFF2-40B4-BE49-F238E27FC236}">
                <a16:creationId xmlns:a16="http://schemas.microsoft.com/office/drawing/2014/main" id="{14DA4B94-89AE-8C08-77D7-781542C2D2A1}"/>
              </a:ext>
            </a:extLst>
          </p:cNvPr>
          <p:cNvSpPr txBox="1">
            <a:spLocks noChangeArrowheads="1"/>
          </p:cNvSpPr>
          <p:nvPr/>
        </p:nvSpPr>
        <p:spPr bwMode="auto">
          <a:xfrm>
            <a:off x="7886075" y="2275527"/>
            <a:ext cx="3588121" cy="646332"/>
          </a:xfrm>
          <a:prstGeom prst="rect">
            <a:avLst/>
          </a:prstGeom>
          <a:solidFill>
            <a:srgbClr val="F06245"/>
          </a:solidFill>
          <a:ln w="63500">
            <a:solidFill>
              <a:schemeClr val="bg2">
                <a:lumMod val="10000"/>
              </a:schemeClr>
            </a:solidFill>
            <a:headEnd/>
            <a:tailEnd/>
          </a:ln>
        </p:spPr>
        <p:style>
          <a:lnRef idx="1">
            <a:schemeClr val="accent2"/>
          </a:lnRef>
          <a:fillRef idx="3">
            <a:schemeClr val="accent2"/>
          </a:fillRef>
          <a:effectRef idx="2">
            <a:schemeClr val="accent2"/>
          </a:effectRef>
          <a:fontRef idx="minor">
            <a:schemeClr val="lt1"/>
          </a:fontRef>
        </p:style>
        <p:txBody>
          <a:bodyPr>
            <a:spAutoFit/>
          </a:bodyPr>
          <a:lstStyle/>
          <a:p>
            <a:pPr>
              <a:defRPr/>
            </a:pPr>
            <a:r>
              <a:rPr lang="en-US" sz="3600" dirty="0">
                <a:solidFill>
                  <a:schemeClr val="bg2">
                    <a:lumMod val="10000"/>
                  </a:schemeClr>
                </a:solidFill>
                <a:latin typeface="Obvia" panose="02000506040000020004" pitchFamily="50" charset="0"/>
              </a:rPr>
              <a:t>2004-2007</a:t>
            </a:r>
          </a:p>
        </p:txBody>
      </p:sp>
      <p:graphicFrame>
        <p:nvGraphicFramePr>
          <p:cNvPr id="7" name="Diagram 6">
            <a:extLst>
              <a:ext uri="{FF2B5EF4-FFF2-40B4-BE49-F238E27FC236}">
                <a16:creationId xmlns:a16="http://schemas.microsoft.com/office/drawing/2014/main" id="{854F1BBA-C544-4268-1737-BE6124DEB265}"/>
              </a:ext>
            </a:extLst>
          </p:cNvPr>
          <p:cNvGraphicFramePr/>
          <p:nvPr>
            <p:extLst>
              <p:ext uri="{D42A27DB-BD31-4B8C-83A1-F6EECF244321}">
                <p14:modId xmlns:p14="http://schemas.microsoft.com/office/powerpoint/2010/main" val="492534709"/>
              </p:ext>
            </p:extLst>
          </p:nvPr>
        </p:nvGraphicFramePr>
        <p:xfrm>
          <a:off x="7706670" y="3144349"/>
          <a:ext cx="4664554" cy="8054599"/>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9" name="TextBox 12">
            <a:extLst>
              <a:ext uri="{FF2B5EF4-FFF2-40B4-BE49-F238E27FC236}">
                <a16:creationId xmlns:a16="http://schemas.microsoft.com/office/drawing/2014/main" id="{E7CF4F02-67CD-F8B2-BCCA-4262EB9F0503}"/>
              </a:ext>
            </a:extLst>
          </p:cNvPr>
          <p:cNvSpPr txBox="1">
            <a:spLocks noChangeArrowheads="1"/>
          </p:cNvSpPr>
          <p:nvPr/>
        </p:nvSpPr>
        <p:spPr bwMode="auto">
          <a:xfrm>
            <a:off x="13465091" y="2305358"/>
            <a:ext cx="3588121" cy="646332"/>
          </a:xfrm>
          <a:prstGeom prst="rect">
            <a:avLst/>
          </a:prstGeom>
          <a:solidFill>
            <a:srgbClr val="F06245"/>
          </a:solidFill>
          <a:ln w="63500">
            <a:solidFill>
              <a:schemeClr val="bg2">
                <a:lumMod val="10000"/>
              </a:schemeClr>
            </a:solidFill>
            <a:headEnd/>
            <a:tailEnd/>
          </a:ln>
        </p:spPr>
        <p:style>
          <a:lnRef idx="1">
            <a:schemeClr val="accent2"/>
          </a:lnRef>
          <a:fillRef idx="3">
            <a:schemeClr val="accent2"/>
          </a:fillRef>
          <a:effectRef idx="2">
            <a:schemeClr val="accent2"/>
          </a:effectRef>
          <a:fontRef idx="minor">
            <a:schemeClr val="lt1"/>
          </a:fontRef>
        </p:style>
        <p:txBody>
          <a:bodyPr>
            <a:spAutoFit/>
          </a:bodyPr>
          <a:lstStyle/>
          <a:p>
            <a:pPr>
              <a:defRPr/>
            </a:pPr>
            <a:r>
              <a:rPr lang="en-US" sz="3600" dirty="0">
                <a:solidFill>
                  <a:schemeClr val="bg2">
                    <a:lumMod val="10000"/>
                  </a:schemeClr>
                </a:solidFill>
                <a:latin typeface="Obvia" panose="02000506040000020004" pitchFamily="50" charset="0"/>
              </a:rPr>
              <a:t>2007-Current</a:t>
            </a:r>
          </a:p>
        </p:txBody>
      </p:sp>
      <p:graphicFrame>
        <p:nvGraphicFramePr>
          <p:cNvPr id="10" name="Diagram 9">
            <a:extLst>
              <a:ext uri="{FF2B5EF4-FFF2-40B4-BE49-F238E27FC236}">
                <a16:creationId xmlns:a16="http://schemas.microsoft.com/office/drawing/2014/main" id="{F3716E24-512C-F8F7-B887-FEBA8EDED64D}"/>
              </a:ext>
            </a:extLst>
          </p:cNvPr>
          <p:cNvGraphicFramePr/>
          <p:nvPr>
            <p:extLst>
              <p:ext uri="{D42A27DB-BD31-4B8C-83A1-F6EECF244321}">
                <p14:modId xmlns:p14="http://schemas.microsoft.com/office/powerpoint/2010/main" val="3214462382"/>
              </p:ext>
            </p:extLst>
          </p:nvPr>
        </p:nvGraphicFramePr>
        <p:xfrm>
          <a:off x="13644498" y="3144375"/>
          <a:ext cx="5023365" cy="10571625"/>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
        <p:nvSpPr>
          <p:cNvPr id="11" name="TextBox 13">
            <a:extLst>
              <a:ext uri="{FF2B5EF4-FFF2-40B4-BE49-F238E27FC236}">
                <a16:creationId xmlns:a16="http://schemas.microsoft.com/office/drawing/2014/main" id="{62FABEE9-E152-D038-2066-A70559F638B8}"/>
              </a:ext>
            </a:extLst>
          </p:cNvPr>
          <p:cNvSpPr txBox="1">
            <a:spLocks noChangeArrowheads="1"/>
          </p:cNvSpPr>
          <p:nvPr/>
        </p:nvSpPr>
        <p:spPr bwMode="auto">
          <a:xfrm>
            <a:off x="19044109" y="2305358"/>
            <a:ext cx="3588121" cy="646332"/>
          </a:xfrm>
          <a:prstGeom prst="rect">
            <a:avLst/>
          </a:prstGeom>
          <a:solidFill>
            <a:srgbClr val="F06245"/>
          </a:solidFill>
          <a:ln w="63500">
            <a:solidFill>
              <a:schemeClr val="bg2">
                <a:lumMod val="10000"/>
              </a:schemeClr>
            </a:solidFill>
            <a:headEnd/>
            <a:tailEnd/>
          </a:ln>
        </p:spPr>
        <p:style>
          <a:lnRef idx="1">
            <a:schemeClr val="accent2"/>
          </a:lnRef>
          <a:fillRef idx="3">
            <a:schemeClr val="accent2"/>
          </a:fillRef>
          <a:effectRef idx="2">
            <a:schemeClr val="accent2"/>
          </a:effectRef>
          <a:fontRef idx="minor">
            <a:schemeClr val="lt1"/>
          </a:fontRef>
        </p:style>
        <p:txBody>
          <a:bodyPr>
            <a:spAutoFit/>
          </a:bodyPr>
          <a:lstStyle/>
          <a:p>
            <a:pPr>
              <a:defRPr/>
            </a:pPr>
            <a:r>
              <a:rPr lang="en-US" sz="3600" dirty="0">
                <a:solidFill>
                  <a:schemeClr val="bg2">
                    <a:lumMod val="10000"/>
                  </a:schemeClr>
                </a:solidFill>
                <a:latin typeface="Obvia" panose="02000506040000020004" pitchFamily="50" charset="0"/>
              </a:rPr>
              <a:t>2010-Current</a:t>
            </a:r>
          </a:p>
        </p:txBody>
      </p:sp>
      <p:graphicFrame>
        <p:nvGraphicFramePr>
          <p:cNvPr id="12" name="Diagram 11">
            <a:extLst>
              <a:ext uri="{FF2B5EF4-FFF2-40B4-BE49-F238E27FC236}">
                <a16:creationId xmlns:a16="http://schemas.microsoft.com/office/drawing/2014/main" id="{7663F9FF-46E8-7D15-3AC3-DFCAE0E9C69A}"/>
              </a:ext>
            </a:extLst>
          </p:cNvPr>
          <p:cNvGraphicFramePr/>
          <p:nvPr>
            <p:extLst>
              <p:ext uri="{D42A27DB-BD31-4B8C-83A1-F6EECF244321}">
                <p14:modId xmlns:p14="http://schemas.microsoft.com/office/powerpoint/2010/main" val="3384437538"/>
              </p:ext>
            </p:extLst>
          </p:nvPr>
        </p:nvGraphicFramePr>
        <p:xfrm>
          <a:off x="19044112" y="3144377"/>
          <a:ext cx="5023365" cy="8054570"/>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sp>
        <p:nvSpPr>
          <p:cNvPr id="13" name="Right Arrow 28">
            <a:extLst>
              <a:ext uri="{FF2B5EF4-FFF2-40B4-BE49-F238E27FC236}">
                <a16:creationId xmlns:a16="http://schemas.microsoft.com/office/drawing/2014/main" id="{729CC4CE-DE80-92CF-6FE2-FDD574338655}"/>
              </a:ext>
            </a:extLst>
          </p:cNvPr>
          <p:cNvSpPr>
            <a:spLocks noChangeArrowheads="1"/>
          </p:cNvSpPr>
          <p:nvPr/>
        </p:nvSpPr>
        <p:spPr bwMode="auto">
          <a:xfrm>
            <a:off x="5809552" y="2255220"/>
            <a:ext cx="1733651" cy="939296"/>
          </a:xfrm>
          <a:prstGeom prst="rightArrow">
            <a:avLst>
              <a:gd name="adj1" fmla="val 50000"/>
              <a:gd name="adj2" fmla="val 50000"/>
            </a:avLst>
          </a:prstGeom>
          <a:solidFill>
            <a:srgbClr val="4B3B69"/>
          </a:solidFill>
          <a:ln>
            <a:noFill/>
          </a:ln>
          <a:extLst>
            <a:ext uri="{91240B29-F687-4F45-9708-019B960494DF}">
              <a14:hiddenLine xmlns:a14="http://schemas.microsoft.com/office/drawing/2010/main" w="9525" algn="ctr">
                <a:solidFill>
                  <a:srgbClr val="000000"/>
                </a:solidFill>
                <a:round/>
                <a:headEnd/>
                <a:tailEnd/>
              </a14:hiddenLine>
            </a:ext>
          </a:extLst>
        </p:spPr>
        <p:txBody>
          <a:bodyPr wrap="square" lIns="67500" tIns="35100" rIns="67500" bIns="35100" anchor="ctr">
            <a:spAutoFit/>
          </a:bodyPr>
          <a:lstStyle/>
          <a:p>
            <a:endParaRPr lang="en-US" sz="1600">
              <a:solidFill>
                <a:schemeClr val="bg2">
                  <a:lumMod val="10000"/>
                </a:schemeClr>
              </a:solidFill>
              <a:latin typeface="Obvia" panose="02000506040000020004" pitchFamily="50" charset="0"/>
            </a:endParaRPr>
          </a:p>
        </p:txBody>
      </p:sp>
      <p:sp>
        <p:nvSpPr>
          <p:cNvPr id="14" name="Right Arrow 29">
            <a:extLst>
              <a:ext uri="{FF2B5EF4-FFF2-40B4-BE49-F238E27FC236}">
                <a16:creationId xmlns:a16="http://schemas.microsoft.com/office/drawing/2014/main" id="{1A3F6356-42FE-8137-A4CE-F52714077AD8}"/>
              </a:ext>
            </a:extLst>
          </p:cNvPr>
          <p:cNvSpPr>
            <a:spLocks noChangeArrowheads="1"/>
          </p:cNvSpPr>
          <p:nvPr/>
        </p:nvSpPr>
        <p:spPr bwMode="auto">
          <a:xfrm>
            <a:off x="11947541" y="2255220"/>
            <a:ext cx="1065325" cy="939296"/>
          </a:xfrm>
          <a:prstGeom prst="rightArrow">
            <a:avLst>
              <a:gd name="adj1" fmla="val 50000"/>
              <a:gd name="adj2" fmla="val 50000"/>
            </a:avLst>
          </a:prstGeom>
          <a:solidFill>
            <a:srgbClr val="4B3B69"/>
          </a:solidFill>
          <a:ln>
            <a:noFill/>
          </a:ln>
          <a:extLst>
            <a:ext uri="{91240B29-F687-4F45-9708-019B960494DF}">
              <a14:hiddenLine xmlns:a14="http://schemas.microsoft.com/office/drawing/2010/main" w="9525" algn="ctr">
                <a:solidFill>
                  <a:srgbClr val="000000"/>
                </a:solidFill>
                <a:round/>
                <a:headEnd/>
                <a:tailEnd/>
              </a14:hiddenLine>
            </a:ext>
          </a:extLst>
        </p:spPr>
        <p:txBody>
          <a:bodyPr wrap="square" lIns="67500" tIns="35100" rIns="67500" bIns="35100" anchor="ctr">
            <a:spAutoFit/>
          </a:bodyPr>
          <a:lstStyle/>
          <a:p>
            <a:endParaRPr lang="en-US" sz="1600">
              <a:solidFill>
                <a:schemeClr val="bg2">
                  <a:lumMod val="10000"/>
                </a:schemeClr>
              </a:solidFill>
              <a:latin typeface="Obvia" panose="02000506040000020004" pitchFamily="50" charset="0"/>
            </a:endParaRPr>
          </a:p>
        </p:txBody>
      </p:sp>
      <p:sp>
        <p:nvSpPr>
          <p:cNvPr id="15" name="Right Arrow 30">
            <a:extLst>
              <a:ext uri="{FF2B5EF4-FFF2-40B4-BE49-F238E27FC236}">
                <a16:creationId xmlns:a16="http://schemas.microsoft.com/office/drawing/2014/main" id="{1210F0B6-6E9A-97E3-48D7-1DFC1AF250E3}"/>
              </a:ext>
            </a:extLst>
          </p:cNvPr>
          <p:cNvSpPr>
            <a:spLocks noChangeArrowheads="1"/>
          </p:cNvSpPr>
          <p:nvPr/>
        </p:nvSpPr>
        <p:spPr bwMode="auto">
          <a:xfrm>
            <a:off x="17788276" y="2255220"/>
            <a:ext cx="1065325" cy="939296"/>
          </a:xfrm>
          <a:prstGeom prst="rightArrow">
            <a:avLst>
              <a:gd name="adj1" fmla="val 50000"/>
              <a:gd name="adj2" fmla="val 50000"/>
            </a:avLst>
          </a:prstGeom>
          <a:solidFill>
            <a:srgbClr val="4B3B69"/>
          </a:solidFill>
          <a:ln>
            <a:noFill/>
          </a:ln>
          <a:extLst>
            <a:ext uri="{91240B29-F687-4F45-9708-019B960494DF}">
              <a14:hiddenLine xmlns:a14="http://schemas.microsoft.com/office/drawing/2010/main" w="9525" algn="ctr">
                <a:solidFill>
                  <a:srgbClr val="000000"/>
                </a:solidFill>
                <a:round/>
                <a:headEnd/>
                <a:tailEnd/>
              </a14:hiddenLine>
            </a:ext>
          </a:extLst>
        </p:spPr>
        <p:txBody>
          <a:bodyPr wrap="square" lIns="67500" tIns="35100" rIns="67500" bIns="35100" anchor="ctr">
            <a:spAutoFit/>
          </a:bodyPr>
          <a:lstStyle/>
          <a:p>
            <a:endParaRPr lang="en-US" sz="1600">
              <a:solidFill>
                <a:schemeClr val="bg2">
                  <a:lumMod val="10000"/>
                </a:schemeClr>
              </a:solidFill>
              <a:latin typeface="Obvia" panose="02000506040000020004" pitchFamily="50" charset="0"/>
            </a:endParaRPr>
          </a:p>
        </p:txBody>
      </p:sp>
      <p:graphicFrame>
        <p:nvGraphicFramePr>
          <p:cNvPr id="28" name="Diagram 27">
            <a:extLst>
              <a:ext uri="{FF2B5EF4-FFF2-40B4-BE49-F238E27FC236}">
                <a16:creationId xmlns:a16="http://schemas.microsoft.com/office/drawing/2014/main" id="{7616C65D-3EB9-1430-0C64-C44D6A06FD29}"/>
              </a:ext>
            </a:extLst>
          </p:cNvPr>
          <p:cNvGraphicFramePr/>
          <p:nvPr>
            <p:extLst>
              <p:ext uri="{D42A27DB-BD31-4B8C-83A1-F6EECF244321}">
                <p14:modId xmlns:p14="http://schemas.microsoft.com/office/powerpoint/2010/main" val="369867673"/>
              </p:ext>
            </p:extLst>
          </p:nvPr>
        </p:nvGraphicFramePr>
        <p:xfrm>
          <a:off x="3253345" y="9131123"/>
          <a:ext cx="5023364" cy="4135631"/>
        </p:xfrm>
        <a:graphic>
          <a:graphicData uri="http://schemas.openxmlformats.org/drawingml/2006/diagram">
            <dgm:relIds xmlns:dgm="http://schemas.openxmlformats.org/drawingml/2006/diagram" xmlns:r="http://schemas.openxmlformats.org/officeDocument/2006/relationships" r:dm="rId24" r:lo="rId25" r:qs="rId26" r:cs="rId27"/>
          </a:graphicData>
        </a:graphic>
      </p:graphicFrame>
      <p:sp>
        <p:nvSpPr>
          <p:cNvPr id="30" name="TextBox 29">
            <a:extLst>
              <a:ext uri="{FF2B5EF4-FFF2-40B4-BE49-F238E27FC236}">
                <a16:creationId xmlns:a16="http://schemas.microsoft.com/office/drawing/2014/main" id="{DDB237AD-6E44-CAAA-9B18-0704A541D564}"/>
              </a:ext>
            </a:extLst>
          </p:cNvPr>
          <p:cNvSpPr txBox="1"/>
          <p:nvPr/>
        </p:nvSpPr>
        <p:spPr>
          <a:xfrm>
            <a:off x="5331703" y="316359"/>
            <a:ext cx="15362325" cy="13336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lang="en-US" sz="8000" b="1" dirty="0">
                <a:solidFill>
                  <a:srgbClr val="4B3B69"/>
                </a:solidFill>
                <a:latin typeface="Obvia" panose="02000506040000020004" pitchFamily="50" charset="0"/>
              </a:rPr>
              <a:t>Structural Changes Over Time</a:t>
            </a:r>
            <a:endParaRPr kumimoji="0" lang="en-001" sz="8000" b="1" i="0" u="none" strike="noStrike" cap="none" spc="0" normalizeH="0" baseline="0" dirty="0">
              <a:ln>
                <a:noFill/>
              </a:ln>
              <a:solidFill>
                <a:srgbClr val="4B3B69"/>
              </a:solidFill>
              <a:effectLst/>
              <a:uFillTx/>
              <a:latin typeface="Obvia" panose="02000506040000020004" pitchFamily="50" charset="0"/>
              <a:sym typeface="Helvetica Neue"/>
            </a:endParaRPr>
          </a:p>
        </p:txBody>
      </p:sp>
    </p:spTree>
    <p:extLst>
      <p:ext uri="{BB962C8B-B14F-4D97-AF65-F5344CB8AC3E}">
        <p14:creationId xmlns:p14="http://schemas.microsoft.com/office/powerpoint/2010/main" val="387073129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7E27AE-E91A-F2DC-A7CA-6C8C68C48E0E}"/>
              </a:ext>
            </a:extLst>
          </p:cNvPr>
          <p:cNvSpPr>
            <a:spLocks noGrp="1"/>
          </p:cNvSpPr>
          <p:nvPr>
            <p:ph type="title"/>
          </p:nvPr>
        </p:nvSpPr>
        <p:spPr>
          <a:xfrm>
            <a:off x="1206499" y="586154"/>
            <a:ext cx="21137686" cy="1928446"/>
          </a:xfrm>
        </p:spPr>
        <p:txBody>
          <a:bodyPr>
            <a:normAutofit fontScale="90000"/>
          </a:bodyPr>
          <a:lstStyle/>
          <a:p>
            <a:r>
              <a:rPr lang="en-US" dirty="0">
                <a:solidFill>
                  <a:srgbClr val="4B3B69"/>
                </a:solidFill>
                <a:latin typeface="Obvia" panose="02000506040000020004" pitchFamily="50" charset="0"/>
              </a:rPr>
              <a:t>Functional Structure of the Tax system in Georgia</a:t>
            </a:r>
            <a:endParaRPr lang="en-001" dirty="0">
              <a:solidFill>
                <a:srgbClr val="4B3B69"/>
              </a:solidFill>
              <a:latin typeface="Obvia" panose="02000506040000020004" pitchFamily="50" charset="0"/>
            </a:endParaRPr>
          </a:p>
        </p:txBody>
      </p:sp>
      <p:sp>
        <p:nvSpPr>
          <p:cNvPr id="8" name="Text Placeholder 7">
            <a:extLst>
              <a:ext uri="{FF2B5EF4-FFF2-40B4-BE49-F238E27FC236}">
                <a16:creationId xmlns:a16="http://schemas.microsoft.com/office/drawing/2014/main" id="{5E91458C-9357-A9E3-33F0-FF57CD2F231F}"/>
              </a:ext>
            </a:extLst>
          </p:cNvPr>
          <p:cNvSpPr>
            <a:spLocks noGrp="1"/>
          </p:cNvSpPr>
          <p:nvPr>
            <p:ph type="body" sz="half" idx="1"/>
          </p:nvPr>
        </p:nvSpPr>
        <p:spPr>
          <a:xfrm>
            <a:off x="1206500" y="1922585"/>
            <a:ext cx="9236964" cy="10582549"/>
          </a:xfrm>
        </p:spPr>
        <p:txBody>
          <a:bodyPr/>
          <a:lstStyle/>
          <a:p>
            <a:pPr marL="0" indent="0" algn="r" eaLnBrk="0" hangingPunct="0">
              <a:lnSpc>
                <a:spcPts val="2100"/>
              </a:lnSpc>
              <a:buNone/>
              <a:defRPr/>
            </a:pPr>
            <a:endParaRPr lang="en-US" sz="2800" dirty="0">
              <a:solidFill>
                <a:schemeClr val="tx1">
                  <a:lumMod val="50000"/>
                </a:schemeClr>
              </a:solidFill>
              <a:latin typeface="Obvia" panose="02000506040000020004" pitchFamily="50" charset="0"/>
            </a:endParaRPr>
          </a:p>
          <a:p>
            <a:pPr marL="0" indent="0" algn="r" eaLnBrk="0" hangingPunct="0">
              <a:lnSpc>
                <a:spcPts val="2100"/>
              </a:lnSpc>
              <a:buNone/>
              <a:defRPr/>
            </a:pPr>
            <a:r>
              <a:rPr lang="en-US" sz="2800" b="1" dirty="0">
                <a:solidFill>
                  <a:schemeClr val="bg2">
                    <a:lumMod val="10000"/>
                  </a:schemeClr>
                </a:solidFill>
                <a:latin typeface="Obvia" panose="02000506040000020004" pitchFamily="50" charset="0"/>
              </a:rPr>
              <a:t>Previous system</a:t>
            </a:r>
          </a:p>
          <a:p>
            <a:pPr marL="0" indent="0" algn="r" eaLnBrk="0" hangingPunct="0">
              <a:lnSpc>
                <a:spcPts val="2100"/>
              </a:lnSpc>
              <a:buNone/>
              <a:defRPr/>
            </a:pPr>
            <a:endParaRPr lang="en-US" sz="2800" b="1" dirty="0">
              <a:solidFill>
                <a:schemeClr val="bg2">
                  <a:lumMod val="10000"/>
                </a:schemeClr>
              </a:solidFill>
              <a:latin typeface="Obvia" panose="02000506040000020004" pitchFamily="50" charset="0"/>
            </a:endParaRPr>
          </a:p>
          <a:p>
            <a:pPr marL="0" indent="0" algn="r" eaLnBrk="0" hangingPunct="0">
              <a:lnSpc>
                <a:spcPts val="2100"/>
              </a:lnSpc>
              <a:buNone/>
              <a:defRPr/>
            </a:pPr>
            <a:r>
              <a:rPr lang="en-US" sz="2800" b="1" dirty="0">
                <a:solidFill>
                  <a:schemeClr val="bg2">
                    <a:lumMod val="10000"/>
                  </a:schemeClr>
                </a:solidFill>
                <a:latin typeface="Obvia" panose="02000506040000020004" pitchFamily="50" charset="0"/>
              </a:rPr>
              <a:t>Functionally Decentralized Structure</a:t>
            </a:r>
          </a:p>
          <a:p>
            <a:pPr marL="0" indent="0" algn="r">
              <a:buNone/>
            </a:pPr>
            <a:endParaRPr lang="en-001" dirty="0"/>
          </a:p>
        </p:txBody>
      </p:sp>
      <p:grpSp>
        <p:nvGrpSpPr>
          <p:cNvPr id="2" name="Group 1">
            <a:extLst>
              <a:ext uri="{FF2B5EF4-FFF2-40B4-BE49-F238E27FC236}">
                <a16:creationId xmlns:a16="http://schemas.microsoft.com/office/drawing/2014/main" id="{E3F8E9B1-C912-8258-BC8E-8D4BC605356C}"/>
              </a:ext>
            </a:extLst>
          </p:cNvPr>
          <p:cNvGrpSpPr/>
          <p:nvPr/>
        </p:nvGrpSpPr>
        <p:grpSpPr>
          <a:xfrm>
            <a:off x="1206499" y="2514600"/>
            <a:ext cx="21531764" cy="10155511"/>
            <a:chOff x="1497512" y="1928802"/>
            <a:chExt cx="8741892" cy="4662029"/>
          </a:xfrm>
        </p:grpSpPr>
        <p:graphicFrame>
          <p:nvGraphicFramePr>
            <p:cNvPr id="3" name="Diagram 2">
              <a:extLst>
                <a:ext uri="{FF2B5EF4-FFF2-40B4-BE49-F238E27FC236}">
                  <a16:creationId xmlns:a16="http://schemas.microsoft.com/office/drawing/2014/main" id="{A582AB3E-06D6-09CF-F018-FF37809DBC09}"/>
                </a:ext>
              </a:extLst>
            </p:cNvPr>
            <p:cNvGraphicFramePr/>
            <p:nvPr>
              <p:extLst>
                <p:ext uri="{D42A27DB-BD31-4B8C-83A1-F6EECF244321}">
                  <p14:modId xmlns:p14="http://schemas.microsoft.com/office/powerpoint/2010/main" val="1518735717"/>
                </p:ext>
              </p:extLst>
            </p:nvPr>
          </p:nvGraphicFramePr>
          <p:xfrm>
            <a:off x="5595934" y="1928802"/>
            <a:ext cx="4643470" cy="19288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4" name="Diagram 3">
              <a:extLst>
                <a:ext uri="{FF2B5EF4-FFF2-40B4-BE49-F238E27FC236}">
                  <a16:creationId xmlns:a16="http://schemas.microsoft.com/office/drawing/2014/main" id="{BAB450CF-0D10-A1A2-15AB-9D566032E443}"/>
                </a:ext>
              </a:extLst>
            </p:cNvPr>
            <p:cNvGraphicFramePr/>
            <p:nvPr>
              <p:extLst>
                <p:ext uri="{D42A27DB-BD31-4B8C-83A1-F6EECF244321}">
                  <p14:modId xmlns:p14="http://schemas.microsoft.com/office/powerpoint/2010/main" val="1622603778"/>
                </p:ext>
              </p:extLst>
            </p:nvPr>
          </p:nvGraphicFramePr>
          <p:xfrm>
            <a:off x="5595934" y="4429132"/>
            <a:ext cx="4643470" cy="192882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6" name="Content Placeholder 2">
              <a:extLst>
                <a:ext uri="{FF2B5EF4-FFF2-40B4-BE49-F238E27FC236}">
                  <a16:creationId xmlns:a16="http://schemas.microsoft.com/office/drawing/2014/main" id="{E5459CC5-3919-6222-6FBB-C64DE4F36338}"/>
                </a:ext>
              </a:extLst>
            </p:cNvPr>
            <p:cNvSpPr txBox="1">
              <a:spLocks/>
            </p:cNvSpPr>
            <p:nvPr/>
          </p:nvSpPr>
          <p:spPr bwMode="auto">
            <a:xfrm>
              <a:off x="1497512" y="4590581"/>
              <a:ext cx="3750206" cy="2000250"/>
            </a:xfrm>
            <a:prstGeom prst="rect">
              <a:avLst/>
            </a:prstGeom>
            <a:noFill/>
            <a:ln w="9525">
              <a:noFill/>
              <a:miter lim="800000"/>
              <a:headEnd/>
              <a:tailEnd/>
            </a:ln>
          </p:spPr>
          <p:txBody>
            <a:bodyPr/>
            <a:lstStyle/>
            <a:p>
              <a:pPr marL="135731" indent="-135731" algn="r" eaLnBrk="0" hangingPunct="0">
                <a:lnSpc>
                  <a:spcPts val="2100"/>
                </a:lnSpc>
                <a:defRPr/>
              </a:pPr>
              <a:r>
                <a:rPr lang="en-US" sz="2800" b="1" dirty="0">
                  <a:solidFill>
                    <a:schemeClr val="bg2">
                      <a:lumMod val="10000"/>
                    </a:schemeClr>
                  </a:solidFill>
                  <a:latin typeface="Obvia" panose="02000506040000020004" pitchFamily="50" charset="0"/>
                </a:rPr>
                <a:t>Current system</a:t>
              </a:r>
            </a:p>
            <a:p>
              <a:pPr marL="135731" indent="-135731" algn="r" eaLnBrk="0" hangingPunct="0">
                <a:lnSpc>
                  <a:spcPts val="2100"/>
                </a:lnSpc>
                <a:defRPr/>
              </a:pPr>
              <a:endParaRPr lang="en-US" sz="2800" b="1" dirty="0">
                <a:solidFill>
                  <a:schemeClr val="bg2">
                    <a:lumMod val="10000"/>
                  </a:schemeClr>
                </a:solidFill>
                <a:latin typeface="Obvia" panose="02000506040000020004" pitchFamily="50" charset="0"/>
              </a:endParaRPr>
            </a:p>
            <a:p>
              <a:pPr marL="135731" indent="-135731" algn="r" eaLnBrk="0" hangingPunct="0">
                <a:lnSpc>
                  <a:spcPts val="2100"/>
                </a:lnSpc>
                <a:defRPr/>
              </a:pPr>
              <a:endParaRPr lang="en-US" sz="2800" b="1" dirty="0">
                <a:solidFill>
                  <a:schemeClr val="bg2">
                    <a:lumMod val="10000"/>
                  </a:schemeClr>
                </a:solidFill>
                <a:latin typeface="Obvia" panose="02000506040000020004" pitchFamily="50" charset="0"/>
              </a:endParaRPr>
            </a:p>
            <a:p>
              <a:pPr marL="135731" indent="-135731" algn="r" eaLnBrk="0" hangingPunct="0">
                <a:lnSpc>
                  <a:spcPts val="2100"/>
                </a:lnSpc>
                <a:defRPr/>
              </a:pPr>
              <a:endParaRPr lang="en-US" sz="2800" b="1" dirty="0">
                <a:solidFill>
                  <a:schemeClr val="bg2">
                    <a:lumMod val="10000"/>
                  </a:schemeClr>
                </a:solidFill>
                <a:latin typeface="Obvia" panose="02000506040000020004" pitchFamily="50" charset="0"/>
              </a:endParaRPr>
            </a:p>
            <a:p>
              <a:pPr marL="135731" indent="-135731" algn="r" eaLnBrk="0" hangingPunct="0">
                <a:lnSpc>
                  <a:spcPts val="2100"/>
                </a:lnSpc>
                <a:defRPr/>
              </a:pPr>
              <a:endParaRPr lang="en-US" sz="2800" b="1" dirty="0">
                <a:solidFill>
                  <a:schemeClr val="bg2">
                    <a:lumMod val="10000"/>
                  </a:schemeClr>
                </a:solidFill>
                <a:latin typeface="Obvia" panose="02000506040000020004" pitchFamily="50" charset="0"/>
              </a:endParaRPr>
            </a:p>
            <a:p>
              <a:pPr marL="135731" indent="-135731" algn="r" eaLnBrk="0" hangingPunct="0">
                <a:lnSpc>
                  <a:spcPts val="2100"/>
                </a:lnSpc>
                <a:defRPr/>
              </a:pPr>
              <a:endParaRPr lang="en-US" sz="2800" b="1" dirty="0">
                <a:solidFill>
                  <a:schemeClr val="bg2">
                    <a:lumMod val="10000"/>
                  </a:schemeClr>
                </a:solidFill>
                <a:latin typeface="Obvia" panose="02000506040000020004" pitchFamily="50" charset="0"/>
              </a:endParaRPr>
            </a:p>
            <a:p>
              <a:pPr marL="135731" indent="-135731" algn="r" eaLnBrk="0" hangingPunct="0">
                <a:lnSpc>
                  <a:spcPts val="2100"/>
                </a:lnSpc>
                <a:defRPr/>
              </a:pPr>
              <a:endParaRPr lang="en-US" sz="2800" b="1" dirty="0">
                <a:solidFill>
                  <a:schemeClr val="bg2">
                    <a:lumMod val="10000"/>
                  </a:schemeClr>
                </a:solidFill>
                <a:latin typeface="Obvia" panose="02000506040000020004" pitchFamily="50" charset="0"/>
              </a:endParaRPr>
            </a:p>
            <a:p>
              <a:pPr algn="r" eaLnBrk="0" hangingPunct="0">
                <a:lnSpc>
                  <a:spcPts val="2100"/>
                </a:lnSpc>
                <a:defRPr/>
              </a:pPr>
              <a:r>
                <a:rPr lang="en-US" sz="2800" b="1" dirty="0">
                  <a:solidFill>
                    <a:schemeClr val="bg2">
                      <a:lumMod val="10000"/>
                    </a:schemeClr>
                  </a:solidFill>
                  <a:latin typeface="Obvia" panose="02000506040000020004" pitchFamily="50" charset="0"/>
                </a:rPr>
                <a:t>Functionally Centralized structure</a:t>
              </a:r>
            </a:p>
            <a:p>
              <a:pPr marL="135731" indent="-135731" algn="r" eaLnBrk="0" hangingPunct="0">
                <a:lnSpc>
                  <a:spcPts val="2100"/>
                </a:lnSpc>
                <a:buFont typeface="Times" charset="0"/>
                <a:buChar char="•"/>
                <a:defRPr/>
              </a:pPr>
              <a:endParaRPr lang="en-US" sz="2800" dirty="0">
                <a:solidFill>
                  <a:schemeClr val="bg2">
                    <a:lumMod val="10000"/>
                  </a:schemeClr>
                </a:solidFill>
                <a:latin typeface="Obvia" panose="02000506040000020004" pitchFamily="50" charset="0"/>
              </a:endParaRPr>
            </a:p>
          </p:txBody>
        </p:sp>
      </p:grpSp>
    </p:spTree>
    <p:extLst>
      <p:ext uri="{BB962C8B-B14F-4D97-AF65-F5344CB8AC3E}">
        <p14:creationId xmlns:p14="http://schemas.microsoft.com/office/powerpoint/2010/main" val="986516213"/>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7223F51-6F24-5345-40D7-B8D87D03A365}"/>
              </a:ext>
            </a:extLst>
          </p:cNvPr>
          <p:cNvSpPr>
            <a:spLocks noGrp="1"/>
          </p:cNvSpPr>
          <p:nvPr>
            <p:ph type="title"/>
          </p:nvPr>
        </p:nvSpPr>
        <p:spPr>
          <a:xfrm>
            <a:off x="998682" y="863601"/>
            <a:ext cx="19733260" cy="1435100"/>
          </a:xfrm>
        </p:spPr>
        <p:txBody>
          <a:bodyPr>
            <a:normAutofit fontScale="90000"/>
          </a:bodyPr>
          <a:lstStyle/>
          <a:p>
            <a:r>
              <a:rPr lang="en" dirty="0">
                <a:solidFill>
                  <a:srgbClr val="4B3B69"/>
                </a:solidFill>
                <a:latin typeface="Obvia" panose="02000506040000020004" pitchFamily="50" charset="0"/>
                <a:cs typeface="Times New Roman" panose="02020603050405020304" pitchFamily="18" charset="0"/>
              </a:rPr>
              <a:t>Reforms in Registration, Licenses &amp; Permits</a:t>
            </a:r>
            <a:endParaRPr lang="en-001" dirty="0">
              <a:solidFill>
                <a:srgbClr val="4B3B69"/>
              </a:solidFill>
              <a:latin typeface="Obvia" panose="02000506040000020004" pitchFamily="50" charset="0"/>
            </a:endParaRPr>
          </a:p>
        </p:txBody>
      </p:sp>
      <p:sp>
        <p:nvSpPr>
          <p:cNvPr id="6" name="Text Placeholder 5">
            <a:extLst>
              <a:ext uri="{FF2B5EF4-FFF2-40B4-BE49-F238E27FC236}">
                <a16:creationId xmlns:a16="http://schemas.microsoft.com/office/drawing/2014/main" id="{194C1484-DFD6-17C7-F8D1-2C681E3DB729}"/>
              </a:ext>
            </a:extLst>
          </p:cNvPr>
          <p:cNvSpPr>
            <a:spLocks noGrp="1"/>
          </p:cNvSpPr>
          <p:nvPr>
            <p:ph type="body" sz="half" idx="1"/>
          </p:nvPr>
        </p:nvSpPr>
        <p:spPr>
          <a:xfrm>
            <a:off x="425450" y="2722880"/>
            <a:ext cx="19528790" cy="9509760"/>
          </a:xfrm>
        </p:spPr>
        <p:txBody>
          <a:bodyPr>
            <a:normAutofit fontScale="77500" lnSpcReduction="20000"/>
          </a:bodyPr>
          <a:lstStyle/>
          <a:p>
            <a:pPr marL="654050" indent="-685800">
              <a:spcBef>
                <a:spcPts val="0"/>
              </a:spcBef>
              <a:buClr>
                <a:srgbClr val="F06245"/>
              </a:buClr>
              <a:buSzPct val="150000"/>
              <a:buFont typeface="Wingdings" panose="05000000000000000000" pitchFamily="2" charset="2"/>
              <a:buChar char="§"/>
            </a:pPr>
            <a:r>
              <a:rPr lang="en-GB" dirty="0">
                <a:latin typeface="Obvia" panose="02000506040000020004" pitchFamily="50" charset="0"/>
                <a:cs typeface="Times New Roman" panose="02020603050405020304" pitchFamily="18" charset="0"/>
              </a:rPr>
              <a:t>Business registration is conducted only in tax authority, taking only 1 business day </a:t>
            </a:r>
          </a:p>
          <a:p>
            <a:pPr marL="0" indent="0">
              <a:spcBef>
                <a:spcPts val="0"/>
              </a:spcBef>
              <a:buClr>
                <a:srgbClr val="F06245"/>
              </a:buClr>
              <a:buSzPct val="150000"/>
              <a:buNone/>
            </a:pPr>
            <a:endParaRPr lang="en-GB" dirty="0">
              <a:latin typeface="Obvia" panose="02000506040000020004" pitchFamily="50" charset="0"/>
              <a:cs typeface="Times New Roman" panose="02020603050405020304" pitchFamily="18" charset="0"/>
            </a:endParaRPr>
          </a:p>
          <a:p>
            <a:pPr marL="654050" indent="-685800">
              <a:spcBef>
                <a:spcPts val="0"/>
              </a:spcBef>
              <a:buClr>
                <a:srgbClr val="F06245"/>
              </a:buClr>
              <a:buSzPct val="150000"/>
              <a:buFont typeface="Wingdings" panose="05000000000000000000" pitchFamily="2" charset="2"/>
              <a:buChar char="§"/>
            </a:pPr>
            <a:r>
              <a:rPr lang="en-GB" dirty="0">
                <a:latin typeface="Obvia" panose="02000506040000020004" pitchFamily="50" charset="0"/>
                <a:cs typeface="Times New Roman" panose="02020603050405020304" pitchFamily="18" charset="0"/>
              </a:rPr>
              <a:t>Eliminating licenses and permits: “Zero Plus” Methodology was implemented</a:t>
            </a:r>
          </a:p>
          <a:p>
            <a:pPr lvl="0" algn="l" rtl="0">
              <a:lnSpc>
                <a:spcPct val="90000"/>
              </a:lnSpc>
              <a:spcBef>
                <a:spcPts val="0"/>
              </a:spcBef>
              <a:spcAft>
                <a:spcPts val="0"/>
              </a:spcAft>
              <a:buClr>
                <a:srgbClr val="F06245"/>
              </a:buClr>
              <a:buSzPct val="150000"/>
              <a:buFont typeface="Wingdings" panose="05000000000000000000" pitchFamily="2" charset="2"/>
              <a:buChar char="§"/>
            </a:pPr>
            <a:endParaRPr lang="en-GB" dirty="0">
              <a:latin typeface="Obvia" panose="02000506040000020004" pitchFamily="50" charset="0"/>
              <a:cs typeface="Times New Roman" panose="02020603050405020304" pitchFamily="18" charset="0"/>
            </a:endParaRPr>
          </a:p>
          <a:p>
            <a:pPr marL="654050" lvl="0" indent="-685800" algn="l" rtl="0">
              <a:lnSpc>
                <a:spcPct val="90000"/>
              </a:lnSpc>
              <a:spcBef>
                <a:spcPts val="0"/>
              </a:spcBef>
              <a:spcAft>
                <a:spcPts val="0"/>
              </a:spcAft>
              <a:buClr>
                <a:srgbClr val="F06245"/>
              </a:buClr>
              <a:buSzPct val="150000"/>
              <a:buFont typeface="Wingdings" panose="05000000000000000000" pitchFamily="2" charset="2"/>
              <a:buChar char="§"/>
            </a:pPr>
            <a:r>
              <a:rPr lang="en-GB" dirty="0">
                <a:latin typeface="Obvia" panose="02000506040000020004" pitchFamily="50" charset="0"/>
                <a:cs typeface="Times New Roman" panose="02020603050405020304" pitchFamily="18" charset="0"/>
              </a:rPr>
              <a:t>Total number of licenses and permits reduced by 84% (756 licenses and permits)</a:t>
            </a:r>
          </a:p>
          <a:p>
            <a:pPr marL="0" lvl="0" indent="0" algn="l" rtl="0">
              <a:lnSpc>
                <a:spcPct val="90000"/>
              </a:lnSpc>
              <a:spcBef>
                <a:spcPts val="800"/>
              </a:spcBef>
              <a:spcAft>
                <a:spcPts val="0"/>
              </a:spcAft>
              <a:buClr>
                <a:srgbClr val="F06245"/>
              </a:buClr>
              <a:buSzPct val="150000"/>
              <a:buNone/>
            </a:pPr>
            <a:endParaRPr lang="en-GB" dirty="0">
              <a:latin typeface="Obvia" panose="02000506040000020004" pitchFamily="50" charset="0"/>
              <a:cs typeface="Times New Roman" panose="02020603050405020304" pitchFamily="18" charset="0"/>
            </a:endParaRPr>
          </a:p>
          <a:p>
            <a:pPr marL="6540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dirty="0">
                <a:latin typeface="Obvia" panose="02000506040000020004" pitchFamily="50" charset="0"/>
                <a:cs typeface="Times New Roman" panose="02020603050405020304" pitchFamily="18" charset="0"/>
              </a:rPr>
              <a:t>Streamlining procedures</a:t>
            </a:r>
          </a:p>
          <a:p>
            <a:pPr lvl="0" algn="l" rtl="0">
              <a:lnSpc>
                <a:spcPct val="90000"/>
              </a:lnSpc>
              <a:spcBef>
                <a:spcPts val="800"/>
              </a:spcBef>
              <a:spcAft>
                <a:spcPts val="0"/>
              </a:spcAft>
              <a:buClr>
                <a:srgbClr val="F06245"/>
              </a:buClr>
              <a:buSzPct val="150000"/>
              <a:buFont typeface="Wingdings" panose="05000000000000000000" pitchFamily="2" charset="2"/>
              <a:buChar char="§"/>
            </a:pPr>
            <a:endParaRPr lang="en-GB" dirty="0">
              <a:latin typeface="Obvia" panose="02000506040000020004" pitchFamily="50" charset="0"/>
              <a:cs typeface="Times New Roman" panose="02020603050405020304" pitchFamily="18" charset="0"/>
            </a:endParaRPr>
          </a:p>
          <a:p>
            <a:pPr marL="6540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dirty="0">
                <a:latin typeface="Obvia" panose="02000506040000020004" pitchFamily="50" charset="0"/>
                <a:cs typeface="Times New Roman" panose="02020603050405020304" pitchFamily="18" charset="0"/>
              </a:rPr>
              <a:t>On average 30 days required for licenses and 20 for permits </a:t>
            </a:r>
          </a:p>
          <a:p>
            <a:pPr lvl="0" algn="l" rtl="0">
              <a:lnSpc>
                <a:spcPct val="90000"/>
              </a:lnSpc>
              <a:spcBef>
                <a:spcPts val="800"/>
              </a:spcBef>
              <a:spcAft>
                <a:spcPts val="0"/>
              </a:spcAft>
              <a:buClr>
                <a:srgbClr val="F06245"/>
              </a:buClr>
              <a:buSzPct val="150000"/>
              <a:buFont typeface="Wingdings" panose="05000000000000000000" pitchFamily="2" charset="2"/>
              <a:buChar char="§"/>
            </a:pPr>
            <a:endParaRPr lang="en-GB" dirty="0">
              <a:latin typeface="Obvia" panose="02000506040000020004" pitchFamily="50" charset="0"/>
              <a:cs typeface="Times New Roman" panose="02020603050405020304" pitchFamily="18" charset="0"/>
            </a:endParaRPr>
          </a:p>
          <a:p>
            <a:pPr marL="6540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dirty="0">
                <a:latin typeface="Obvia" panose="02000506040000020004" pitchFamily="50" charset="0"/>
                <a:cs typeface="Times New Roman" panose="02020603050405020304" pitchFamily="18" charset="0"/>
              </a:rPr>
              <a:t>Licensing and permits required only for:</a:t>
            </a:r>
          </a:p>
          <a:p>
            <a:pPr lvl="0" algn="l" rtl="0">
              <a:lnSpc>
                <a:spcPct val="90000"/>
              </a:lnSpc>
              <a:spcBef>
                <a:spcPts val="800"/>
              </a:spcBef>
              <a:spcAft>
                <a:spcPts val="0"/>
              </a:spcAft>
              <a:buClr>
                <a:srgbClr val="F06245"/>
              </a:buClr>
              <a:buSzPct val="150000"/>
              <a:buFont typeface="Wingdings" panose="05000000000000000000" pitchFamily="2" charset="2"/>
              <a:buChar char="§"/>
            </a:pPr>
            <a:endParaRPr lang="en-GB" dirty="0">
              <a:latin typeface="Obvia" panose="02000506040000020004" pitchFamily="50" charset="0"/>
              <a:cs typeface="Times New Roman" panose="02020603050405020304" pitchFamily="18" charset="0"/>
            </a:endParaRPr>
          </a:p>
          <a:p>
            <a:pPr marL="1638300" lvl="2" indent="-685800">
              <a:spcBef>
                <a:spcPts val="400"/>
              </a:spcBef>
              <a:buClr>
                <a:srgbClr val="F06245"/>
              </a:buClr>
              <a:buSzPct val="100000"/>
              <a:buFont typeface="Arial" panose="020B0604020202020204" pitchFamily="34" charset="0"/>
              <a:buChar char="•"/>
            </a:pPr>
            <a:r>
              <a:rPr lang="en-GB" dirty="0">
                <a:latin typeface="Obvia" panose="02000506040000020004" pitchFamily="50" charset="0"/>
                <a:cs typeface="Times New Roman" panose="02020603050405020304" pitchFamily="18" charset="0"/>
              </a:rPr>
              <a:t>Health and Safety Protection</a:t>
            </a:r>
          </a:p>
          <a:p>
            <a:pPr marL="1638300" lvl="2" indent="-685800">
              <a:spcBef>
                <a:spcPts val="400"/>
              </a:spcBef>
              <a:buClr>
                <a:srgbClr val="F06245"/>
              </a:buClr>
              <a:buSzPct val="100000"/>
              <a:buFont typeface="Arial" panose="020B0604020202020204" pitchFamily="34" charset="0"/>
              <a:buChar char="•"/>
            </a:pPr>
            <a:r>
              <a:rPr lang="en-GB" dirty="0">
                <a:latin typeface="Obvia" panose="02000506040000020004" pitchFamily="50" charset="0"/>
                <a:cs typeface="Times New Roman" panose="02020603050405020304" pitchFamily="18" charset="0"/>
              </a:rPr>
              <a:t>Security of living conditions and cultural environment</a:t>
            </a:r>
          </a:p>
          <a:p>
            <a:pPr marL="1638300" lvl="2" indent="-685800">
              <a:spcBef>
                <a:spcPts val="400"/>
              </a:spcBef>
              <a:buClr>
                <a:srgbClr val="F06245"/>
              </a:buClr>
              <a:buSzPct val="100000"/>
              <a:buFont typeface="Arial" panose="020B0604020202020204" pitchFamily="34" charset="0"/>
              <a:buChar char="•"/>
            </a:pPr>
            <a:r>
              <a:rPr lang="en-GB" dirty="0">
                <a:latin typeface="Obvia" panose="02000506040000020004" pitchFamily="50" charset="0"/>
                <a:cs typeface="Times New Roman" panose="02020603050405020304" pitchFamily="18" charset="0"/>
              </a:rPr>
              <a:t>Protection of state and public interests</a:t>
            </a:r>
          </a:p>
          <a:p>
            <a:pPr eaLnBrk="1" hangingPunct="1">
              <a:lnSpc>
                <a:spcPct val="90000"/>
              </a:lnSpc>
              <a:buClr>
                <a:srgbClr val="F06245"/>
              </a:buClr>
              <a:buFont typeface="Wingdings" panose="05000000000000000000" pitchFamily="2" charset="2"/>
              <a:buChar char="§"/>
            </a:pPr>
            <a:r>
              <a:rPr lang="en-US" sz="4800" dirty="0">
                <a:latin typeface="Obvia" panose="02000506040000020004" pitchFamily="50" charset="0"/>
                <a:cs typeface="Times New Roman" pitchFamily="18" charset="0"/>
              </a:rPr>
              <a:t>"Silence is consent" - a permit or license is automatically granted if no government action is taken within statutory time limits.</a:t>
            </a:r>
          </a:p>
          <a:p>
            <a:pPr eaLnBrk="1" hangingPunct="1">
              <a:lnSpc>
                <a:spcPct val="90000"/>
              </a:lnSpc>
              <a:buClr>
                <a:srgbClr val="F06245"/>
              </a:buClr>
              <a:buFont typeface="Wingdings" panose="05000000000000000000" pitchFamily="2" charset="2"/>
              <a:buChar char="§"/>
            </a:pPr>
            <a:r>
              <a:rPr lang="en-US" sz="4800" dirty="0">
                <a:latin typeface="Obvia" panose="02000506040000020004" pitchFamily="50" charset="0"/>
                <a:cs typeface="Times New Roman" pitchFamily="18" charset="0"/>
              </a:rPr>
              <a:t>Reforms in Public Registry and Civil Registry. Improve civil services.</a:t>
            </a:r>
          </a:p>
          <a:p>
            <a:pPr>
              <a:buClr>
                <a:srgbClr val="F06245"/>
              </a:buClr>
              <a:buFont typeface="Wingdings" panose="05000000000000000000" pitchFamily="2" charset="2"/>
              <a:buChar char="§"/>
            </a:pPr>
            <a:endParaRPr lang="en-001" dirty="0"/>
          </a:p>
        </p:txBody>
      </p:sp>
    </p:spTree>
    <p:extLst>
      <p:ext uri="{BB962C8B-B14F-4D97-AF65-F5344CB8AC3E}">
        <p14:creationId xmlns:p14="http://schemas.microsoft.com/office/powerpoint/2010/main" val="249652596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C3731A07-20D4-5296-CA57-359C8FEE93C1}"/>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4C9D738B-C8DB-3DF4-90C5-9E69CA6DB7B2}"/>
              </a:ext>
            </a:extLst>
          </p:cNvPr>
          <p:cNvSpPr>
            <a:spLocks/>
          </p:cNvSpPr>
          <p:nvPr/>
        </p:nvSpPr>
        <p:spPr>
          <a:xfrm>
            <a:off x="10264139" y="3343868"/>
            <a:ext cx="2862581" cy="3549690"/>
          </a:xfrm>
          <a:prstGeom prst="rect">
            <a:avLst/>
          </a:prstGeom>
          <a:solidFill>
            <a:srgbClr val="F06245"/>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lang="en-GB" sz="3200" dirty="0">
              <a:solidFill>
                <a:srgbClr val="FFFFFF"/>
              </a:solidFill>
              <a:latin typeface="Helvetica Neue Medium"/>
              <a:ea typeface="Helvetica Neue Medium"/>
              <a:cs typeface="Helvetica Neue Medium"/>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r>
              <a:rPr kumimoji="0" lang="en-GB" sz="3200" b="1" i="0" u="none" strike="noStrike" cap="none" spc="0" normalizeH="0" baseline="0" dirty="0">
                <a:ln>
                  <a:noFill/>
                </a:ln>
                <a:solidFill>
                  <a:schemeClr val="bg2">
                    <a:lumMod val="10000"/>
                  </a:schemeClr>
                </a:solidFill>
                <a:effectLst/>
                <a:uFillTx/>
                <a:latin typeface="Obvia" panose="02000506040000020004" pitchFamily="50" charset="0"/>
                <a:ea typeface="Helvetica Neue Medium"/>
                <a:cs typeface="Helvetica Neue Medium"/>
                <a:sym typeface="Helvetica Neue Medium"/>
              </a:rPr>
              <a:t>Main Reforms</a:t>
            </a:r>
          </a:p>
          <a:p>
            <a:pPr marL="0" marR="0" indent="0" algn="ctr" defTabSz="825500" rtl="0" fontAlgn="auto" latinLnBrk="0" hangingPunct="0">
              <a:lnSpc>
                <a:spcPct val="100000"/>
              </a:lnSpc>
              <a:spcBef>
                <a:spcPts val="0"/>
              </a:spcBef>
              <a:spcAft>
                <a:spcPts val="0"/>
              </a:spcAft>
              <a:buClrTx/>
              <a:buSzTx/>
              <a:buFontTx/>
              <a:buNone/>
              <a:tabLst/>
            </a:pPr>
            <a:endParaRPr lang="en-GB" sz="3200" dirty="0">
              <a:solidFill>
                <a:srgbClr val="FFFFFF"/>
              </a:solidFill>
              <a:latin typeface="Helvetica Neue Medium"/>
              <a:ea typeface="Helvetica Neue Medium"/>
              <a:cs typeface="Helvetica Neue Medium"/>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endParaRPr lang="en-GB" sz="3200" dirty="0">
              <a:solidFill>
                <a:srgbClr val="FFFFFF"/>
              </a:solidFill>
              <a:latin typeface="Helvetica Neue Medium"/>
              <a:ea typeface="Helvetica Neue Medium"/>
              <a:cs typeface="Helvetica Neue Medium"/>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endParaRPr lang="en-GB" sz="3200" dirty="0">
              <a:solidFill>
                <a:srgbClr val="FFFFFF"/>
              </a:solidFill>
              <a:latin typeface="Helvetica Neue Medium"/>
              <a:ea typeface="Helvetica Neue Medium"/>
              <a:cs typeface="Helvetica Neue Medium"/>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endParaRPr lang="en-GB" sz="3200" dirty="0">
              <a:solidFill>
                <a:srgbClr val="FFFFFF"/>
              </a:solidFill>
              <a:latin typeface="Helvetica Neue Medium"/>
              <a:ea typeface="Helvetica Neue Medium"/>
              <a:cs typeface="Helvetica Neue Medium"/>
              <a:sym typeface="Helvetica Neue Medium"/>
            </a:endParaRPr>
          </a:p>
          <a:p>
            <a:pPr marL="0" marR="0" indent="0" algn="ctr" defTabSz="825500" rtl="0" fontAlgn="auto" latinLnBrk="0" hangingPunct="0">
              <a:lnSpc>
                <a:spcPct val="100000"/>
              </a:lnSpc>
              <a:spcBef>
                <a:spcPts val="0"/>
              </a:spcBef>
              <a:spcAft>
                <a:spcPts val="0"/>
              </a:spcAft>
              <a:buClrTx/>
              <a:buSzTx/>
              <a:buFontTx/>
              <a:buNone/>
              <a:tabLst/>
            </a:pPr>
            <a:endParaRPr kumimoji="0" lang="en-001"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2" name="Title 1">
            <a:extLst>
              <a:ext uri="{FF2B5EF4-FFF2-40B4-BE49-F238E27FC236}">
                <a16:creationId xmlns:a16="http://schemas.microsoft.com/office/drawing/2014/main" id="{909D6CA1-B2EB-3500-594E-F3C0220CB7E2}"/>
              </a:ext>
            </a:extLst>
          </p:cNvPr>
          <p:cNvSpPr>
            <a:spLocks noGrp="1"/>
          </p:cNvSpPr>
          <p:nvPr>
            <p:ph type="title"/>
          </p:nvPr>
        </p:nvSpPr>
        <p:spPr>
          <a:xfrm>
            <a:off x="1264556" y="561910"/>
            <a:ext cx="21473886" cy="1435100"/>
          </a:xfrm>
        </p:spPr>
        <p:txBody>
          <a:bodyPr>
            <a:noAutofit/>
          </a:bodyPr>
          <a:lstStyle/>
          <a:p>
            <a:r>
              <a:rPr lang="en-GB" sz="7200" dirty="0">
                <a:solidFill>
                  <a:srgbClr val="4B3B69"/>
                </a:solidFill>
                <a:latin typeface="Obvia" panose="02000506040000020004" pitchFamily="50" charset="0"/>
              </a:rPr>
              <a:t>Nominal GDP and Real GDP Growth (1988-2024*)</a:t>
            </a:r>
            <a:endParaRPr lang="en-001" sz="7200" dirty="0">
              <a:solidFill>
                <a:srgbClr val="4B3B69"/>
              </a:solidFill>
              <a:latin typeface="Obvia" panose="02000506040000020004" pitchFamily="50" charset="0"/>
            </a:endParaRPr>
          </a:p>
        </p:txBody>
      </p:sp>
      <p:graphicFrame>
        <p:nvGraphicFramePr>
          <p:cNvPr id="7" name="Chart 6">
            <a:extLst>
              <a:ext uri="{FF2B5EF4-FFF2-40B4-BE49-F238E27FC236}">
                <a16:creationId xmlns:a16="http://schemas.microsoft.com/office/drawing/2014/main" id="{AE360DC3-8C14-6739-8236-16080819661B}"/>
              </a:ext>
            </a:extLst>
          </p:cNvPr>
          <p:cNvGraphicFramePr>
            <a:graphicFrameLocks/>
          </p:cNvGraphicFramePr>
          <p:nvPr>
            <p:extLst>
              <p:ext uri="{D42A27DB-BD31-4B8C-83A1-F6EECF244321}">
                <p14:modId xmlns:p14="http://schemas.microsoft.com/office/powerpoint/2010/main" val="2868995228"/>
              </p:ext>
            </p:extLst>
          </p:nvPr>
        </p:nvGraphicFramePr>
        <p:xfrm>
          <a:off x="1729047" y="2701636"/>
          <a:ext cx="20114953" cy="8312727"/>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a:extLst>
              <a:ext uri="{FF2B5EF4-FFF2-40B4-BE49-F238E27FC236}">
                <a16:creationId xmlns:a16="http://schemas.microsoft.com/office/drawing/2014/main" id="{7443402D-88BF-7C96-5234-E7B084E16A9C}"/>
              </a:ext>
            </a:extLst>
          </p:cNvPr>
          <p:cNvSpPr txBox="1"/>
          <p:nvPr/>
        </p:nvSpPr>
        <p:spPr>
          <a:xfrm>
            <a:off x="2540000" y="7279461"/>
            <a:ext cx="4714240" cy="108747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GB" sz="3200" b="1" i="0" u="none" strike="noStrike" cap="none" spc="0" normalizeH="0" baseline="0" dirty="0">
                <a:ln>
                  <a:noFill/>
                </a:ln>
                <a:solidFill>
                  <a:schemeClr val="bg2">
                    <a:lumMod val="10000"/>
                  </a:schemeClr>
                </a:solidFill>
                <a:effectLst/>
                <a:uFillTx/>
                <a:latin typeface="Obvia" panose="02000506040000020004" pitchFamily="50" charset="0"/>
                <a:sym typeface="Helvetica Neue"/>
              </a:rPr>
              <a:t>Dissolution </a:t>
            </a:r>
          </a:p>
          <a:p>
            <a:pPr marL="0" marR="0" indent="0" algn="ctr" defTabSz="2438338" rtl="0" fontAlgn="auto" latinLnBrk="0" hangingPunct="0">
              <a:lnSpc>
                <a:spcPct val="100000"/>
              </a:lnSpc>
              <a:spcBef>
                <a:spcPts val="0"/>
              </a:spcBef>
              <a:spcAft>
                <a:spcPts val="0"/>
              </a:spcAft>
              <a:buClrTx/>
              <a:buSzTx/>
              <a:buFontTx/>
              <a:buNone/>
              <a:tabLst/>
            </a:pPr>
            <a:r>
              <a:rPr kumimoji="0" lang="en-GB" sz="3200" b="1" i="0" u="none" strike="noStrike" cap="none" spc="0" normalizeH="0" baseline="0" dirty="0">
                <a:ln>
                  <a:noFill/>
                </a:ln>
                <a:solidFill>
                  <a:schemeClr val="bg2">
                    <a:lumMod val="10000"/>
                  </a:schemeClr>
                </a:solidFill>
                <a:effectLst/>
                <a:uFillTx/>
                <a:latin typeface="Obvia" panose="02000506040000020004" pitchFamily="50" charset="0"/>
                <a:sym typeface="Helvetica Neue"/>
              </a:rPr>
              <a:t>of the USSR</a:t>
            </a:r>
            <a:endParaRPr kumimoji="0" lang="en-001" sz="3200" b="1"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spTree>
    <p:extLst>
      <p:ext uri="{BB962C8B-B14F-4D97-AF65-F5344CB8AC3E}">
        <p14:creationId xmlns:p14="http://schemas.microsoft.com/office/powerpoint/2010/main" val="2514191282"/>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0E09EADC-928B-C4CB-DC92-458E5B3D8859}"/>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C9B4657C-A882-CA0D-1E3C-063F5F81B0D6}"/>
              </a:ext>
            </a:extLst>
          </p:cNvPr>
          <p:cNvSpPr>
            <a:spLocks noGrp="1"/>
          </p:cNvSpPr>
          <p:nvPr>
            <p:ph type="body" idx="1"/>
          </p:nvPr>
        </p:nvSpPr>
        <p:spPr>
          <a:xfrm>
            <a:off x="308429" y="2729994"/>
            <a:ext cx="10542452" cy="8628886"/>
          </a:xfrm>
        </p:spPr>
        <p:txBody>
          <a:bodyPr numCol="1">
            <a:noAutofit/>
          </a:bodyPr>
          <a:lstStyle/>
          <a:p>
            <a:pPr>
              <a:buClr>
                <a:srgbClr val="F06245"/>
              </a:buClr>
              <a:buSzPct val="100000"/>
              <a:buFont typeface="Wingdings" panose="05000000000000000000" pitchFamily="2" charset="2"/>
              <a:buChar char="§"/>
            </a:pPr>
            <a:r>
              <a:rPr lang="en-US" sz="2800" dirty="0">
                <a:solidFill>
                  <a:schemeClr val="bg2">
                    <a:lumMod val="10000"/>
                  </a:schemeClr>
                </a:solidFill>
                <a:latin typeface="Obvia" panose="02000506040000020004" pitchFamily="50" charset="0"/>
              </a:rPr>
              <a:t>The old system of public services were characterized to  have heavy procedures, requiring too much time and be highly corrupted</a:t>
            </a:r>
          </a:p>
          <a:p>
            <a:pPr>
              <a:buClr>
                <a:srgbClr val="F06245"/>
              </a:buClr>
              <a:buSzPct val="100000"/>
              <a:buFont typeface="Wingdings" panose="05000000000000000000" pitchFamily="2" charset="2"/>
              <a:buChar char="§"/>
            </a:pPr>
            <a:endParaRPr lang="en-US" sz="2800" dirty="0">
              <a:solidFill>
                <a:schemeClr val="bg2">
                  <a:lumMod val="10000"/>
                </a:schemeClr>
              </a:solidFill>
              <a:latin typeface="Obvia" panose="02000506040000020004" pitchFamily="50" charset="0"/>
            </a:endParaRPr>
          </a:p>
          <a:p>
            <a:pPr>
              <a:buClr>
                <a:srgbClr val="F06245"/>
              </a:buClr>
              <a:buSzPct val="100000"/>
              <a:buFont typeface="Wingdings" panose="05000000000000000000" pitchFamily="2" charset="2"/>
              <a:buChar char="§"/>
            </a:pPr>
            <a:r>
              <a:rPr lang="en-US" sz="2800" dirty="0">
                <a:solidFill>
                  <a:schemeClr val="bg2">
                    <a:lumMod val="10000"/>
                  </a:schemeClr>
                </a:solidFill>
                <a:latin typeface="Obvia" panose="02000506040000020004" pitchFamily="50" charset="0"/>
              </a:rPr>
              <a:t>In 2005, started the implementation of “the principle of one window“ - receiving service of one agency in a single place, simplifying procedures, enhancing information management and control. </a:t>
            </a:r>
          </a:p>
          <a:p>
            <a:pPr>
              <a:buClr>
                <a:srgbClr val="F06245"/>
              </a:buClr>
              <a:buSzPct val="100000"/>
              <a:buFont typeface="Wingdings" panose="05000000000000000000" pitchFamily="2" charset="2"/>
              <a:buChar char="§"/>
            </a:pPr>
            <a:endParaRPr lang="en-US" sz="2800" dirty="0">
              <a:solidFill>
                <a:schemeClr val="bg2">
                  <a:lumMod val="10000"/>
                </a:schemeClr>
              </a:solidFill>
              <a:latin typeface="Obvia" panose="02000506040000020004" pitchFamily="50" charset="0"/>
            </a:endParaRPr>
          </a:p>
          <a:p>
            <a:pPr>
              <a:buClr>
                <a:srgbClr val="F06245"/>
              </a:buClr>
              <a:buSzPct val="100000"/>
              <a:buFont typeface="Wingdings" panose="05000000000000000000" pitchFamily="2" charset="2"/>
              <a:buChar char="§"/>
            </a:pPr>
            <a:r>
              <a:rPr lang="en-US" sz="2800" dirty="0">
                <a:solidFill>
                  <a:schemeClr val="bg2">
                    <a:lumMod val="10000"/>
                  </a:schemeClr>
                </a:solidFill>
                <a:latin typeface="Obvia" panose="02000506040000020004" pitchFamily="50" charset="0"/>
              </a:rPr>
              <a:t>At a later  stage, the decision was to unite all the institutions working according to the principle of  "one window" in one building, in one space</a:t>
            </a:r>
          </a:p>
          <a:p>
            <a:pPr>
              <a:buClr>
                <a:srgbClr val="F06245"/>
              </a:buClr>
              <a:buSzPct val="100000"/>
              <a:buFont typeface="Wingdings" panose="05000000000000000000" pitchFamily="2" charset="2"/>
              <a:buChar char="§"/>
            </a:pPr>
            <a:endParaRPr lang="en-US" sz="2800" dirty="0">
              <a:solidFill>
                <a:schemeClr val="bg2">
                  <a:lumMod val="10000"/>
                </a:schemeClr>
              </a:solidFill>
              <a:latin typeface="Obvia" panose="02000506040000020004" pitchFamily="50" charset="0"/>
            </a:endParaRPr>
          </a:p>
          <a:p>
            <a:pPr>
              <a:buClr>
                <a:srgbClr val="F06245"/>
              </a:buClr>
              <a:buSzPct val="100000"/>
              <a:buFont typeface="Wingdings" panose="05000000000000000000" pitchFamily="2" charset="2"/>
              <a:buChar char="§"/>
            </a:pPr>
            <a:r>
              <a:rPr lang="en-US" sz="2800" dirty="0">
                <a:solidFill>
                  <a:schemeClr val="bg2">
                    <a:lumMod val="10000"/>
                  </a:schemeClr>
                </a:solidFill>
                <a:latin typeface="Obvia" panose="02000506040000020004" pitchFamily="50" charset="0"/>
              </a:rPr>
              <a:t>Challenge: unification of large number of services could cause to lose the speed and efficiency in service deliver – could cause the emergence of new bureaucracy</a:t>
            </a:r>
          </a:p>
          <a:p>
            <a:pPr marL="0" indent="0">
              <a:buNone/>
            </a:pPr>
            <a:endParaRPr lang="en-GB" sz="4000" dirty="0">
              <a:solidFill>
                <a:schemeClr val="bg2">
                  <a:lumMod val="10000"/>
                </a:schemeClr>
              </a:solidFill>
              <a:latin typeface="Obvia" panose="02000506040000020004" pitchFamily="50" charset="0"/>
            </a:endParaRPr>
          </a:p>
          <a:p>
            <a:pPr rtl="0" fontAlgn="base"/>
            <a:endParaRPr lang="en-US" sz="4000" b="0" i="0" u="none" strike="noStrike" dirty="0">
              <a:solidFill>
                <a:schemeClr val="bg2">
                  <a:lumMod val="10000"/>
                </a:schemeClr>
              </a:solidFill>
              <a:effectLst/>
              <a:latin typeface="Obvia" panose="02000506040000020004" pitchFamily="50" charset="0"/>
            </a:endParaRPr>
          </a:p>
          <a:p>
            <a:pPr marL="0" indent="0">
              <a:buNone/>
            </a:pPr>
            <a:endParaRPr lang="en-001" sz="3200" dirty="0"/>
          </a:p>
        </p:txBody>
      </p:sp>
      <p:sp>
        <p:nvSpPr>
          <p:cNvPr id="3" name="Title 2">
            <a:extLst>
              <a:ext uri="{FF2B5EF4-FFF2-40B4-BE49-F238E27FC236}">
                <a16:creationId xmlns:a16="http://schemas.microsoft.com/office/drawing/2014/main" id="{7E734CED-C01E-CCA2-D644-CF88D7C4D6DD}"/>
              </a:ext>
            </a:extLst>
          </p:cNvPr>
          <p:cNvSpPr>
            <a:spLocks noGrp="1"/>
          </p:cNvSpPr>
          <p:nvPr>
            <p:ph type="title" idx="4294967295"/>
          </p:nvPr>
        </p:nvSpPr>
        <p:spPr>
          <a:xfrm>
            <a:off x="308429" y="722230"/>
            <a:ext cx="10542452" cy="1435100"/>
          </a:xfrm>
        </p:spPr>
        <p:txBody>
          <a:bodyPr>
            <a:noAutofit/>
          </a:bodyPr>
          <a:lstStyle/>
          <a:p>
            <a:r>
              <a:rPr lang="en" sz="8800" dirty="0">
                <a:solidFill>
                  <a:srgbClr val="4B3B69"/>
                </a:solidFill>
                <a:latin typeface="Obvia" panose="02000506040000020004" pitchFamily="50" charset="0"/>
                <a:ea typeface="Cambria"/>
                <a:cs typeface="Cambria"/>
                <a:sym typeface="Cambria"/>
              </a:rPr>
              <a:t>Public Service Hall </a:t>
            </a:r>
            <a:endParaRPr lang="en-001" sz="8800" dirty="0">
              <a:solidFill>
                <a:srgbClr val="4B3B69"/>
              </a:solidFill>
              <a:latin typeface="Obvia" panose="02000506040000020004" pitchFamily="50" charset="0"/>
            </a:endParaRPr>
          </a:p>
        </p:txBody>
      </p:sp>
      <p:grpSp>
        <p:nvGrpSpPr>
          <p:cNvPr id="24" name="Group 23">
            <a:extLst>
              <a:ext uri="{FF2B5EF4-FFF2-40B4-BE49-F238E27FC236}">
                <a16:creationId xmlns:a16="http://schemas.microsoft.com/office/drawing/2014/main" id="{1DE5C52F-0232-BD1F-7849-FD447717521D}"/>
              </a:ext>
            </a:extLst>
          </p:cNvPr>
          <p:cNvGrpSpPr/>
          <p:nvPr/>
        </p:nvGrpSpPr>
        <p:grpSpPr>
          <a:xfrm>
            <a:off x="12370004" y="2750039"/>
            <a:ext cx="9692639" cy="9487406"/>
            <a:chOff x="13372750" y="3456434"/>
            <a:chExt cx="8559099" cy="8443924"/>
          </a:xfrm>
        </p:grpSpPr>
        <p:sp>
          <p:nvSpPr>
            <p:cNvPr id="2" name="AutoShape 7">
              <a:extLst>
                <a:ext uri="{FF2B5EF4-FFF2-40B4-BE49-F238E27FC236}">
                  <a16:creationId xmlns:a16="http://schemas.microsoft.com/office/drawing/2014/main" id="{66855477-05CB-7C68-4487-A9C3A4E52B51}"/>
                </a:ext>
              </a:extLst>
            </p:cNvPr>
            <p:cNvSpPr>
              <a:spLocks noChangeArrowheads="1"/>
            </p:cNvSpPr>
            <p:nvPr/>
          </p:nvSpPr>
          <p:spPr bwMode="auto">
            <a:xfrm>
              <a:off x="13512800" y="3456434"/>
              <a:ext cx="8069230" cy="2753247"/>
            </a:xfrm>
            <a:prstGeom prst="triangle">
              <a:avLst>
                <a:gd name="adj" fmla="val 50000"/>
              </a:avLst>
            </a:prstGeom>
            <a:solidFill>
              <a:schemeClr val="bg1"/>
            </a:solidFill>
            <a:ln w="38100">
              <a:solidFill>
                <a:srgbClr val="339933"/>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5" name="AutoShape 8">
              <a:extLst>
                <a:ext uri="{FF2B5EF4-FFF2-40B4-BE49-F238E27FC236}">
                  <a16:creationId xmlns:a16="http://schemas.microsoft.com/office/drawing/2014/main" id="{7A946630-61DA-08EE-C772-3C55EE4FDC20}"/>
                </a:ext>
              </a:extLst>
            </p:cNvPr>
            <p:cNvSpPr>
              <a:spLocks noChangeArrowheads="1"/>
            </p:cNvSpPr>
            <p:nvPr/>
          </p:nvSpPr>
          <p:spPr bwMode="auto">
            <a:xfrm>
              <a:off x="13372750" y="6274830"/>
              <a:ext cx="2806349" cy="2753247"/>
            </a:xfrm>
            <a:prstGeom prst="roundRect">
              <a:avLst>
                <a:gd name="adj" fmla="val 16667"/>
              </a:avLst>
            </a:prstGeom>
            <a:solidFill>
              <a:srgbClr val="7C7C7F"/>
            </a:solidFill>
            <a:ln w="9525">
              <a:noFill/>
              <a:round/>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en-US" sz="2800" b="1" dirty="0">
                  <a:solidFill>
                    <a:srgbClr val="FFFFFF"/>
                  </a:solidFill>
                  <a:latin typeface="Obvia" panose="02000506040000020004" pitchFamily="50" charset="0"/>
                  <a:cs typeface="Arial" pitchFamily="34" charset="0"/>
                </a:rPr>
                <a:t>National Bureau Enforcement</a:t>
              </a:r>
              <a:endParaRPr kumimoji="0" lang="en-US" sz="2800" b="0" i="0" u="none" strike="noStrike" cap="none" normalizeH="0" baseline="0" dirty="0">
                <a:ln>
                  <a:noFill/>
                </a:ln>
                <a:solidFill>
                  <a:schemeClr val="tx1"/>
                </a:solidFill>
                <a:effectLst/>
                <a:latin typeface="Obvia" panose="02000506040000020004" pitchFamily="50" charset="0"/>
                <a:cs typeface="Arial" pitchFamily="34" charset="0"/>
              </a:endParaRPr>
            </a:p>
          </p:txBody>
        </p:sp>
        <p:sp>
          <p:nvSpPr>
            <p:cNvPr id="6" name="AutoShape 9">
              <a:extLst>
                <a:ext uri="{FF2B5EF4-FFF2-40B4-BE49-F238E27FC236}">
                  <a16:creationId xmlns:a16="http://schemas.microsoft.com/office/drawing/2014/main" id="{CE6A4749-FC17-5AB1-FE51-1CDD564A85A2}"/>
                </a:ext>
              </a:extLst>
            </p:cNvPr>
            <p:cNvSpPr>
              <a:spLocks noChangeArrowheads="1"/>
            </p:cNvSpPr>
            <p:nvPr/>
          </p:nvSpPr>
          <p:spPr bwMode="auto">
            <a:xfrm>
              <a:off x="16244438" y="6296246"/>
              <a:ext cx="2806348" cy="2795271"/>
            </a:xfrm>
            <a:prstGeom prst="roundRect">
              <a:avLst>
                <a:gd name="adj" fmla="val 16667"/>
              </a:avLst>
            </a:prstGeom>
            <a:solidFill>
              <a:srgbClr val="F19520"/>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dirty="0">
                  <a:ln>
                    <a:noFill/>
                  </a:ln>
                  <a:solidFill>
                    <a:srgbClr val="FFFFFF"/>
                  </a:solidFill>
                  <a:effectLst/>
                  <a:latin typeface="Obvia" panose="02000506040000020004" pitchFamily="50" charset="0"/>
                  <a:cs typeface="Arial" pitchFamily="34" charset="0"/>
                </a:rPr>
                <a:t>National Archive of Georgia</a:t>
              </a:r>
              <a:endParaRPr kumimoji="0" lang="en-US" sz="2800" b="0" i="0" u="none" strike="noStrike" cap="none" normalizeH="0" baseline="0" dirty="0">
                <a:ln>
                  <a:noFill/>
                </a:ln>
                <a:solidFill>
                  <a:schemeClr val="tx1"/>
                </a:solidFill>
                <a:effectLst/>
                <a:latin typeface="Obvia" panose="02000506040000020004" pitchFamily="50" charset="0"/>
                <a:cs typeface="Arial" pitchFamily="34" charset="0"/>
              </a:endParaRPr>
            </a:p>
          </p:txBody>
        </p:sp>
        <p:sp>
          <p:nvSpPr>
            <p:cNvPr id="7" name="AutoShape 10">
              <a:extLst>
                <a:ext uri="{FF2B5EF4-FFF2-40B4-BE49-F238E27FC236}">
                  <a16:creationId xmlns:a16="http://schemas.microsoft.com/office/drawing/2014/main" id="{F7AB4249-C937-0A52-53DD-CBC0A87BD305}"/>
                </a:ext>
              </a:extLst>
            </p:cNvPr>
            <p:cNvSpPr>
              <a:spLocks noChangeArrowheads="1"/>
            </p:cNvSpPr>
            <p:nvPr/>
          </p:nvSpPr>
          <p:spPr bwMode="auto">
            <a:xfrm>
              <a:off x="19125499" y="9059996"/>
              <a:ext cx="2806350" cy="2753247"/>
            </a:xfrm>
            <a:prstGeom prst="roundRect">
              <a:avLst>
                <a:gd name="adj" fmla="val 16667"/>
              </a:avLst>
            </a:prstGeom>
            <a:solidFill>
              <a:srgbClr val="F19520"/>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dirty="0">
                  <a:ln>
                    <a:noFill/>
                  </a:ln>
                  <a:solidFill>
                    <a:srgbClr val="FFFFFF"/>
                  </a:solidFill>
                  <a:effectLst/>
                  <a:latin typeface="Obvia" panose="02000506040000020004" pitchFamily="50" charset="0"/>
                  <a:cs typeface="Arial" pitchFamily="34" charset="0"/>
                </a:rPr>
                <a:t>Notary Chamber of Georgia</a:t>
              </a:r>
              <a:endParaRPr kumimoji="0" lang="en-US" sz="2800" b="0" i="0" u="none" strike="noStrike" cap="none" normalizeH="0" baseline="0" dirty="0">
                <a:ln>
                  <a:noFill/>
                </a:ln>
                <a:solidFill>
                  <a:schemeClr val="tx1"/>
                </a:solidFill>
                <a:effectLst/>
                <a:latin typeface="Obvia" panose="02000506040000020004" pitchFamily="50" charset="0"/>
                <a:cs typeface="Arial" pitchFamily="34" charset="0"/>
              </a:endParaRPr>
            </a:p>
          </p:txBody>
        </p:sp>
        <p:sp>
          <p:nvSpPr>
            <p:cNvPr id="8" name="AutoShape 11">
              <a:extLst>
                <a:ext uri="{FF2B5EF4-FFF2-40B4-BE49-F238E27FC236}">
                  <a16:creationId xmlns:a16="http://schemas.microsoft.com/office/drawing/2014/main" id="{A7125EEE-3F1E-AA34-B66D-32599F55580E}"/>
                </a:ext>
              </a:extLst>
            </p:cNvPr>
            <p:cNvSpPr>
              <a:spLocks noChangeArrowheads="1"/>
            </p:cNvSpPr>
            <p:nvPr/>
          </p:nvSpPr>
          <p:spPr bwMode="auto">
            <a:xfrm>
              <a:off x="13512800" y="9087506"/>
              <a:ext cx="2806350" cy="2795271"/>
            </a:xfrm>
            <a:prstGeom prst="roundRect">
              <a:avLst>
                <a:gd name="adj" fmla="val 16667"/>
              </a:avLst>
            </a:prstGeom>
            <a:solidFill>
              <a:srgbClr val="97BF3D"/>
            </a:solidFill>
            <a:ln w="9525">
              <a:solidFill>
                <a:schemeClr val="bg1">
                  <a:lumMod val="50000"/>
                </a:schemeClr>
              </a:solidFill>
              <a:round/>
              <a:headEnd/>
              <a:tailEnd/>
            </a:ln>
          </p:spPr>
          <p:txBody>
            <a:bodyPr vert="horz" wrap="square" lIns="91440" tIns="45720" rIns="91440" bIns="45720" numCol="1" anchor="t" anchorCtr="0" compatLnSpc="1">
              <a:prstTxWarp prst="textNoShape">
                <a:avLst/>
              </a:prstTxWarp>
            </a:bodyPr>
            <a:lstStyle/>
            <a:p>
              <a:endParaRPr lang="en-US" sz="2400" dirty="0"/>
            </a:p>
          </p:txBody>
        </p:sp>
        <p:sp>
          <p:nvSpPr>
            <p:cNvPr id="9" name="AutoShape 12">
              <a:extLst>
                <a:ext uri="{FF2B5EF4-FFF2-40B4-BE49-F238E27FC236}">
                  <a16:creationId xmlns:a16="http://schemas.microsoft.com/office/drawing/2014/main" id="{4C357231-62AE-DBA8-652B-5F34B78E4E18}"/>
                </a:ext>
              </a:extLst>
            </p:cNvPr>
            <p:cNvSpPr>
              <a:spLocks noChangeArrowheads="1"/>
            </p:cNvSpPr>
            <p:nvPr/>
          </p:nvSpPr>
          <p:spPr bwMode="auto">
            <a:xfrm>
              <a:off x="16319149" y="9084216"/>
              <a:ext cx="2806350" cy="2795271"/>
            </a:xfrm>
            <a:prstGeom prst="roundRect">
              <a:avLst>
                <a:gd name="adj" fmla="val 16667"/>
              </a:avLst>
            </a:prstGeom>
            <a:solidFill>
              <a:srgbClr val="DFDB1F"/>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dirty="0">
                  <a:ln>
                    <a:noFill/>
                  </a:ln>
                  <a:solidFill>
                    <a:srgbClr val="FFFFFF"/>
                  </a:solidFill>
                  <a:effectLst/>
                  <a:latin typeface="Obvia" panose="02000506040000020004" pitchFamily="50" charset="0"/>
                  <a:cs typeface="Arial" pitchFamily="34" charset="0"/>
                </a:rPr>
                <a:t>Civil Registry Agency</a:t>
              </a:r>
              <a:endParaRPr kumimoji="0" lang="en-US" sz="2800" b="0" i="0" u="none" strike="noStrike" cap="none" normalizeH="0" baseline="0" dirty="0">
                <a:ln>
                  <a:noFill/>
                </a:ln>
                <a:solidFill>
                  <a:schemeClr val="tx1"/>
                </a:solidFill>
                <a:effectLst/>
                <a:latin typeface="Obvia" panose="02000506040000020004" pitchFamily="50" charset="0"/>
                <a:cs typeface="Arial" pitchFamily="34" charset="0"/>
              </a:endParaRPr>
            </a:p>
          </p:txBody>
        </p:sp>
        <p:sp>
          <p:nvSpPr>
            <p:cNvPr id="10" name="AutoShape 13">
              <a:extLst>
                <a:ext uri="{FF2B5EF4-FFF2-40B4-BE49-F238E27FC236}">
                  <a16:creationId xmlns:a16="http://schemas.microsoft.com/office/drawing/2014/main" id="{FCA020D0-C125-C2F7-9C15-9F1A2DA124B6}"/>
                </a:ext>
              </a:extLst>
            </p:cNvPr>
            <p:cNvSpPr>
              <a:spLocks noChangeArrowheads="1"/>
            </p:cNvSpPr>
            <p:nvPr/>
          </p:nvSpPr>
          <p:spPr bwMode="auto">
            <a:xfrm>
              <a:off x="19125501" y="6325255"/>
              <a:ext cx="2806347" cy="2753247"/>
            </a:xfrm>
            <a:prstGeom prst="roundRect">
              <a:avLst>
                <a:gd name="adj" fmla="val 16667"/>
              </a:avLst>
            </a:prstGeom>
            <a:solidFill>
              <a:srgbClr val="E21E29"/>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800" b="1" i="0" u="none" strike="noStrike" cap="none" normalizeH="0" baseline="0" dirty="0">
                  <a:ln>
                    <a:noFill/>
                  </a:ln>
                  <a:solidFill>
                    <a:srgbClr val="FFFFFF"/>
                  </a:solidFill>
                  <a:effectLst/>
                  <a:latin typeface="Obvia" panose="02000506040000020004" pitchFamily="50" charset="0"/>
                  <a:cs typeface="Arial" pitchFamily="34" charset="0"/>
                </a:rPr>
                <a:t>National Agency of Public Registry</a:t>
              </a:r>
              <a:endParaRPr kumimoji="0" lang="en-US" sz="2800" b="0" i="0" u="none" strike="noStrike" cap="none" normalizeH="0" baseline="0" dirty="0">
                <a:ln>
                  <a:noFill/>
                </a:ln>
                <a:solidFill>
                  <a:schemeClr val="tx1"/>
                </a:solidFill>
                <a:effectLst/>
                <a:latin typeface="Obvia" panose="02000506040000020004" pitchFamily="50" charset="0"/>
                <a:cs typeface="Arial" pitchFamily="34" charset="0"/>
              </a:endParaRPr>
            </a:p>
          </p:txBody>
        </p:sp>
        <p:pic>
          <p:nvPicPr>
            <p:cNvPr id="11" name="Picture 3">
              <a:extLst>
                <a:ext uri="{FF2B5EF4-FFF2-40B4-BE49-F238E27FC236}">
                  <a16:creationId xmlns:a16="http://schemas.microsoft.com/office/drawing/2014/main" id="{15BF8A8D-314A-28CB-8918-6A9E0FA31AD2}"/>
                </a:ext>
              </a:extLst>
            </p:cNvPr>
            <p:cNvPicPr>
              <a:picLocks noChangeAspect="1" noChangeArrowheads="1"/>
            </p:cNvPicPr>
            <p:nvPr/>
          </p:nvPicPr>
          <p:blipFill>
            <a:blip r:embed="rId4" cstate="print"/>
            <a:srcRect/>
            <a:stretch>
              <a:fillRect/>
            </a:stretch>
          </p:blipFill>
          <p:spPr bwMode="auto">
            <a:xfrm>
              <a:off x="14195190" y="9487750"/>
              <a:ext cx="1255631" cy="2412608"/>
            </a:xfrm>
            <a:prstGeom prst="rect">
              <a:avLst/>
            </a:prstGeom>
            <a:solidFill>
              <a:srgbClr val="DFDB1F"/>
            </a:solidFill>
            <a:ln w="9525">
              <a:noFill/>
              <a:miter lim="800000"/>
              <a:headEnd/>
              <a:tailEnd/>
            </a:ln>
            <a:effectLst/>
          </p:spPr>
        </p:pic>
        <p:pic>
          <p:nvPicPr>
            <p:cNvPr id="12" name="Picture 2">
              <a:extLst>
                <a:ext uri="{FF2B5EF4-FFF2-40B4-BE49-F238E27FC236}">
                  <a16:creationId xmlns:a16="http://schemas.microsoft.com/office/drawing/2014/main" id="{F28F23FE-A369-4940-9C63-C20D4157A9FB}"/>
                </a:ext>
              </a:extLst>
            </p:cNvPr>
            <p:cNvPicPr>
              <a:picLocks noChangeAspect="1" noChangeArrowheads="1"/>
            </p:cNvPicPr>
            <p:nvPr/>
          </p:nvPicPr>
          <p:blipFill>
            <a:blip r:embed="rId5" cstate="print"/>
            <a:srcRect/>
            <a:stretch>
              <a:fillRect/>
            </a:stretch>
          </p:blipFill>
          <p:spPr bwMode="auto">
            <a:xfrm>
              <a:off x="15953910" y="4718393"/>
              <a:ext cx="3387404" cy="995289"/>
            </a:xfrm>
            <a:prstGeom prst="rect">
              <a:avLst/>
            </a:prstGeom>
            <a:noFill/>
            <a:ln w="9525">
              <a:noFill/>
              <a:miter lim="800000"/>
              <a:headEnd/>
              <a:tailEnd/>
            </a:ln>
            <a:effectLst/>
          </p:spPr>
        </p:pic>
      </p:grpSp>
      <p:sp>
        <p:nvSpPr>
          <p:cNvPr id="13" name="TextBox 12">
            <a:extLst>
              <a:ext uri="{FF2B5EF4-FFF2-40B4-BE49-F238E27FC236}">
                <a16:creationId xmlns:a16="http://schemas.microsoft.com/office/drawing/2014/main" id="{6F1E4EAA-C785-E0F9-8F8E-DAF94A89D7A1}"/>
              </a:ext>
            </a:extLst>
          </p:cNvPr>
          <p:cNvSpPr txBox="1"/>
          <p:nvPr/>
        </p:nvSpPr>
        <p:spPr>
          <a:xfrm>
            <a:off x="13512800" y="372821"/>
            <a:ext cx="8233978" cy="21339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GB" sz="6600" b="1" i="0" u="none" strike="noStrike" cap="none" spc="0" normalizeH="0" baseline="0" dirty="0">
                <a:ln>
                  <a:noFill/>
                </a:ln>
                <a:solidFill>
                  <a:srgbClr val="4B3B69"/>
                </a:solidFill>
                <a:effectLst/>
                <a:uFillTx/>
                <a:latin typeface="Obvia" panose="02000506040000020004" pitchFamily="50" charset="0"/>
                <a:sym typeface="Helvetica Neue"/>
              </a:rPr>
              <a:t>Structures Under Public Service Hall</a:t>
            </a:r>
            <a:endParaRPr kumimoji="0" lang="en-001" sz="6600" b="1" i="0" u="none" strike="noStrike" cap="none" spc="0" normalizeH="0" baseline="0" dirty="0">
              <a:ln>
                <a:noFill/>
              </a:ln>
              <a:solidFill>
                <a:srgbClr val="4B3B69"/>
              </a:solidFill>
              <a:effectLst/>
              <a:uFillTx/>
              <a:latin typeface="Obvia" panose="02000506040000020004" pitchFamily="50" charset="0"/>
              <a:sym typeface="Helvetica Neue"/>
            </a:endParaRPr>
          </a:p>
        </p:txBody>
      </p:sp>
    </p:spTree>
    <p:extLst>
      <p:ext uri="{BB962C8B-B14F-4D97-AF65-F5344CB8AC3E}">
        <p14:creationId xmlns:p14="http://schemas.microsoft.com/office/powerpoint/2010/main" val="2173114432"/>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show="0">
  <p:cSld>
    <p:bg>
      <p:bgPr>
        <a:blipFill rotWithShape="1">
          <a:blip r:embed="rId3"/>
          <a:srcRect/>
          <a:stretch>
            <a:fillRect/>
          </a:stretch>
        </a:blipFill>
        <a:effectLst/>
      </p:bgPr>
    </p:bg>
    <p:spTree>
      <p:nvGrpSpPr>
        <p:cNvPr id="1" name="">
          <a:extLst>
            <a:ext uri="{FF2B5EF4-FFF2-40B4-BE49-F238E27FC236}">
              <a16:creationId xmlns:a16="http://schemas.microsoft.com/office/drawing/2014/main" id="{E74612BC-BEEC-8A96-DF4B-9F8CF9BA181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0557B75A-2E0D-529E-5A6F-67091AFE918A}"/>
              </a:ext>
            </a:extLst>
          </p:cNvPr>
          <p:cNvSpPr>
            <a:spLocks noGrp="1"/>
          </p:cNvSpPr>
          <p:nvPr>
            <p:ph type="title" idx="4294967295"/>
          </p:nvPr>
        </p:nvSpPr>
        <p:spPr>
          <a:xfrm>
            <a:off x="670559" y="916940"/>
            <a:ext cx="18957471" cy="1435100"/>
          </a:xfrm>
        </p:spPr>
        <p:txBody>
          <a:bodyPr>
            <a:noAutofit/>
          </a:bodyPr>
          <a:lstStyle/>
          <a:p>
            <a:r>
              <a:rPr lang="en" sz="8800" dirty="0">
                <a:solidFill>
                  <a:srgbClr val="4B3B69"/>
                </a:solidFill>
                <a:latin typeface="Obvia" panose="02000506040000020004" pitchFamily="50" charset="0"/>
                <a:ea typeface="Cambria"/>
                <a:cs typeface="Cambria"/>
                <a:sym typeface="Cambria"/>
              </a:rPr>
              <a:t>Provided Public Services</a:t>
            </a:r>
            <a:endParaRPr lang="en-001" sz="8800" dirty="0">
              <a:solidFill>
                <a:srgbClr val="4B3B69"/>
              </a:solidFill>
              <a:latin typeface="Obvia" panose="02000506040000020004" pitchFamily="50" charset="0"/>
            </a:endParaRPr>
          </a:p>
        </p:txBody>
      </p:sp>
      <p:sp>
        <p:nvSpPr>
          <p:cNvPr id="11" name="TextBox 10">
            <a:extLst>
              <a:ext uri="{FF2B5EF4-FFF2-40B4-BE49-F238E27FC236}">
                <a16:creationId xmlns:a16="http://schemas.microsoft.com/office/drawing/2014/main" id="{0D8D400A-B27F-961E-A553-C81B04F39C16}"/>
              </a:ext>
            </a:extLst>
          </p:cNvPr>
          <p:cNvSpPr txBox="1"/>
          <p:nvPr/>
        </p:nvSpPr>
        <p:spPr>
          <a:xfrm>
            <a:off x="1163781" y="2724507"/>
            <a:ext cx="4937759" cy="1007455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Individual: </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Passport </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Residence Card</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Citizenship</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Visa</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Birth Registration</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Apostil/Legalization</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And etc… </a:t>
            </a:r>
          </a:p>
          <a:p>
            <a:pPr marL="0" marR="0" indent="0" algn="l" defTabSz="2438338" rtl="0" fontAlgn="auto" latinLnBrk="0" hangingPunct="0">
              <a:lnSpc>
                <a:spcPct val="100000"/>
              </a:lnSpc>
              <a:spcBef>
                <a:spcPts val="0"/>
              </a:spcBef>
              <a:spcAft>
                <a:spcPts val="0"/>
              </a:spcAft>
              <a:buClrTx/>
              <a:buSzTx/>
              <a:buFontTx/>
              <a:buNone/>
              <a:tabLst/>
            </a:pPr>
            <a:endPar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a:p>
            <a:pPr marL="0" marR="0" indent="0" algn="l" defTabSz="2438338" rtl="0" fontAlgn="auto" latinLnBrk="0" hangingPunct="0">
              <a:lnSpc>
                <a:spcPct val="100000"/>
              </a:lnSpc>
              <a:spcBef>
                <a:spcPts val="0"/>
              </a:spcBef>
              <a:spcAft>
                <a:spcPts val="0"/>
              </a:spcAft>
              <a:buClrTx/>
              <a:buSzTx/>
              <a:buFontTx/>
              <a:buNone/>
              <a:tabLst/>
            </a:pPr>
            <a:endParaRPr lang="en-GB" sz="3600" dirty="0">
              <a:solidFill>
                <a:schemeClr val="bg2">
                  <a:lumMod val="10000"/>
                </a:schemeClr>
              </a:solidFill>
              <a:latin typeface="Obvia" panose="02000506040000020004" pitchFamily="50" charset="0"/>
            </a:endParaRPr>
          </a:p>
          <a:p>
            <a:pPr marL="0" marR="0" indent="0" algn="l" defTabSz="2438338"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Business Registration: </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Individual Entrepreneur </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Enterprise Re-domicile </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Registration of Annulment </a:t>
            </a:r>
          </a:p>
          <a:p>
            <a:pPr marL="342900" marR="0" indent="-3429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And etc…</a:t>
            </a:r>
            <a:endParaRPr kumimoji="0" lang="en-001"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sp>
        <p:nvSpPr>
          <p:cNvPr id="12" name="TextBox 11">
            <a:extLst>
              <a:ext uri="{FF2B5EF4-FFF2-40B4-BE49-F238E27FC236}">
                <a16:creationId xmlns:a16="http://schemas.microsoft.com/office/drawing/2014/main" id="{8FA2CBF0-AF92-3F79-EEB3-9C16745F74B0}"/>
              </a:ext>
            </a:extLst>
          </p:cNvPr>
          <p:cNvSpPr txBox="1"/>
          <p:nvPr/>
        </p:nvSpPr>
        <p:spPr>
          <a:xfrm>
            <a:off x="8254075" y="2352040"/>
            <a:ext cx="5311526" cy="841255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Property Registration:</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Registration of the right to ownership of the state on immovable thing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Right to ownership of condominium of the immovable thing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Registration on mortgage on the right to build</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Registration of rental on immovable property</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And etc…</a:t>
            </a:r>
            <a:endParaRPr kumimoji="0" lang="en-001"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sp>
        <p:nvSpPr>
          <p:cNvPr id="13" name="TextBox 12">
            <a:extLst>
              <a:ext uri="{FF2B5EF4-FFF2-40B4-BE49-F238E27FC236}">
                <a16:creationId xmlns:a16="http://schemas.microsoft.com/office/drawing/2014/main" id="{3F80C74F-ED2D-D205-2A55-936D8D3A0E5F}"/>
              </a:ext>
            </a:extLst>
          </p:cNvPr>
          <p:cNvSpPr txBox="1"/>
          <p:nvPr/>
        </p:nvSpPr>
        <p:spPr>
          <a:xfrm>
            <a:off x="15718136" y="2352040"/>
            <a:ext cx="6874934" cy="1062855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2438338" rtl="0" fontAlgn="auto" latinLnBrk="0" hangingPunct="0">
              <a:lnSpc>
                <a:spcPct val="100000"/>
              </a:lnSpc>
              <a:spcBef>
                <a:spcPts val="0"/>
              </a:spcBef>
              <a:spcAft>
                <a:spcPts val="0"/>
              </a:spcAft>
              <a:buClrTx/>
              <a:buSzTx/>
              <a:buFontTx/>
              <a:buNone/>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Enforcement Services: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Removal of the property from illegal use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Unsecure Claim</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State Excise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Enforcement to Secure the Suit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And etc… </a:t>
            </a:r>
          </a:p>
          <a:p>
            <a:pPr marL="0" marR="0" indent="0" algn="l" defTabSz="2438338" rtl="0" fontAlgn="auto" latinLnBrk="0" hangingPunct="0">
              <a:lnSpc>
                <a:spcPct val="100000"/>
              </a:lnSpc>
              <a:spcBef>
                <a:spcPts val="0"/>
              </a:spcBef>
              <a:spcAft>
                <a:spcPts val="0"/>
              </a:spcAft>
              <a:buClrTx/>
              <a:buSzTx/>
              <a:buFontTx/>
              <a:buNone/>
              <a:tabLst/>
            </a:pPr>
            <a:endPar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a:p>
            <a:pPr marL="0" marR="0" indent="0" algn="l" defTabSz="2438338" rtl="0" fontAlgn="auto" latinLnBrk="0" hangingPunct="0">
              <a:lnSpc>
                <a:spcPct val="100000"/>
              </a:lnSpc>
              <a:spcBef>
                <a:spcPts val="0"/>
              </a:spcBef>
              <a:spcAft>
                <a:spcPts val="0"/>
              </a:spcAft>
              <a:buClrTx/>
              <a:buSzTx/>
              <a:buFontTx/>
              <a:buNone/>
              <a:tabLst/>
            </a:pPr>
            <a:endParaRPr lang="en-GB" sz="3600" dirty="0">
              <a:solidFill>
                <a:schemeClr val="bg2">
                  <a:lumMod val="10000"/>
                </a:schemeClr>
              </a:solidFill>
              <a:latin typeface="Obvia" panose="02000506040000020004" pitchFamily="50" charset="0"/>
            </a:endParaRPr>
          </a:p>
          <a:p>
            <a:pPr marL="0" marR="0" indent="0" algn="l" defTabSz="2438338" rtl="0" fontAlgn="auto" latinLnBrk="0" hangingPunct="0">
              <a:lnSpc>
                <a:spcPct val="100000"/>
              </a:lnSpc>
              <a:spcBef>
                <a:spcPts val="0"/>
              </a:spcBef>
              <a:spcAft>
                <a:spcPts val="0"/>
              </a:spcAft>
              <a:buClrTx/>
              <a:buSzTx/>
              <a:buFontTx/>
              <a:buNone/>
              <a:tabLst/>
            </a:pPr>
            <a:endPar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a:p>
            <a:pPr marL="0" marR="0" indent="0" algn="l" defTabSz="2438338" rtl="0" fontAlgn="auto" latinLnBrk="0" hangingPunct="0">
              <a:lnSpc>
                <a:spcPct val="100000"/>
              </a:lnSpc>
              <a:spcBef>
                <a:spcPts val="0"/>
              </a:spcBef>
              <a:spcAft>
                <a:spcPts val="0"/>
              </a:spcAft>
              <a:buClrTx/>
              <a:buSzTx/>
              <a:buFontTx/>
              <a:buNone/>
              <a:tabLst/>
            </a:pPr>
            <a:endPar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a:p>
            <a:pPr marL="0" marR="0" indent="0" algn="l" defTabSz="2438338" rtl="0" fontAlgn="auto" latinLnBrk="0" hangingPunct="0">
              <a:lnSpc>
                <a:spcPct val="100000"/>
              </a:lnSpc>
              <a:spcBef>
                <a:spcPts val="0"/>
              </a:spcBef>
              <a:spcAft>
                <a:spcPts val="0"/>
              </a:spcAft>
              <a:buClrTx/>
              <a:buSzTx/>
              <a:buFontTx/>
              <a:buNone/>
              <a:tabLst/>
            </a:pPr>
            <a:r>
              <a:rPr lang="en-GB" sz="3600" dirty="0">
                <a:solidFill>
                  <a:schemeClr val="bg2">
                    <a:lumMod val="10000"/>
                  </a:schemeClr>
                </a:solidFill>
                <a:latin typeface="Obvia" panose="02000506040000020004" pitchFamily="50" charset="0"/>
              </a:rPr>
              <a:t>Archive Services: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Certificate of Work Experience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lang="en-GB" sz="3600" dirty="0">
                <a:solidFill>
                  <a:schemeClr val="bg2">
                    <a:lumMod val="10000"/>
                  </a:schemeClr>
                </a:solidFill>
                <a:latin typeface="Obvia" panose="02000506040000020004" pitchFamily="50" charset="0"/>
              </a:rPr>
              <a:t>Certificate Confirming the Property Right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Certificate of Birth</a:t>
            </a:r>
            <a:r>
              <a:rPr lang="en-GB" sz="3600" dirty="0">
                <a:solidFill>
                  <a:schemeClr val="bg2">
                    <a:lumMod val="10000"/>
                  </a:schemeClr>
                </a:solidFill>
                <a:latin typeface="Obvia" panose="02000506040000020004" pitchFamily="50" charset="0"/>
              </a:rPr>
              <a:t>, Death, Marriage and Divorce </a:t>
            </a:r>
          </a:p>
          <a:p>
            <a:pPr marL="571500" marR="0" indent="-571500" algn="l" defTabSz="2438338" rtl="0" fontAlgn="auto" latinLnBrk="0" hangingPunct="0">
              <a:lnSpc>
                <a:spcPct val="100000"/>
              </a:lnSpc>
              <a:spcBef>
                <a:spcPts val="0"/>
              </a:spcBef>
              <a:spcAft>
                <a:spcPts val="0"/>
              </a:spcAft>
              <a:buClrTx/>
              <a:buSzTx/>
              <a:buFont typeface="Arial" panose="020B0604020202020204" pitchFamily="34" charset="0"/>
              <a:buChar char="•"/>
              <a:tabLst/>
            </a:pPr>
            <a:r>
              <a:rPr kumimoji="0" lang="en-GB"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And etc…</a:t>
            </a:r>
            <a:endParaRPr kumimoji="0" lang="en-001" sz="36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spTree>
    <p:extLst>
      <p:ext uri="{BB962C8B-B14F-4D97-AF65-F5344CB8AC3E}">
        <p14:creationId xmlns:p14="http://schemas.microsoft.com/office/powerpoint/2010/main" val="940479948"/>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show="0">
  <p:cSld>
    <p:bg>
      <p:bgPr>
        <a:blipFill rotWithShape="1">
          <a:blip r:embed="rId3"/>
          <a:srcRect/>
          <a:stretch>
            <a:fillRect/>
          </a:stretch>
        </a:blipFill>
        <a:effectLst/>
      </p:bgPr>
    </p:bg>
    <p:spTree>
      <p:nvGrpSpPr>
        <p:cNvPr id="1" name="">
          <a:extLst>
            <a:ext uri="{FF2B5EF4-FFF2-40B4-BE49-F238E27FC236}">
              <a16:creationId xmlns:a16="http://schemas.microsoft.com/office/drawing/2014/main" id="{AF8F5818-C0D4-D4EE-3F80-5E2D5B28548F}"/>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9390F602-78B8-1E8B-1FB2-91F70FF33F76}"/>
              </a:ext>
            </a:extLst>
          </p:cNvPr>
          <p:cNvSpPr>
            <a:spLocks noGrp="1"/>
          </p:cNvSpPr>
          <p:nvPr>
            <p:ph type="body" sz="half" idx="1"/>
          </p:nvPr>
        </p:nvSpPr>
        <p:spPr>
          <a:xfrm>
            <a:off x="1206498" y="2155371"/>
            <a:ext cx="22176015" cy="11119757"/>
          </a:xfrm>
        </p:spPr>
        <p:txBody>
          <a:bodyPr numCol="2">
            <a:noAutofit/>
          </a:bodyPr>
          <a:lstStyle/>
          <a:p>
            <a:pPr marL="0" indent="0">
              <a:lnSpc>
                <a:spcPct val="115000"/>
              </a:lnSpc>
              <a:spcAft>
                <a:spcPts val="800"/>
              </a:spcAft>
              <a:buNone/>
            </a:pPr>
            <a:r>
              <a:rPr lang="en-GB" sz="2400" b="1" kern="100" dirty="0">
                <a:effectLst/>
                <a:latin typeface="Obvia" panose="02000506040000020004" pitchFamily="50" charset="0"/>
                <a:ea typeface="Aptos" panose="020B0004020202020204" pitchFamily="34" charset="0"/>
                <a:cs typeface="Times New Roman" panose="02020603050405020304" pitchFamily="18" charset="0"/>
              </a:rPr>
              <a:t>IMF – Economic Assistance:</a:t>
            </a:r>
          </a:p>
          <a:p>
            <a:pPr>
              <a:lnSpc>
                <a:spcPct val="115000"/>
              </a:lnSpc>
              <a:spcAft>
                <a:spcPts val="800"/>
              </a:spcAft>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Financial Support</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Policy Advice and technical assistance</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Surveillance, Assessment and Evaluation</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spcAft>
                <a:spcPts val="800"/>
              </a:spcAft>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Engagement on Reforms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400" b="1" kern="100" dirty="0">
                <a:effectLst/>
                <a:latin typeface="Obvia" panose="02000506040000020004" pitchFamily="50" charset="0"/>
                <a:ea typeface="Aptos" panose="020B0004020202020204" pitchFamily="34" charset="0"/>
                <a:cs typeface="Times New Roman" panose="02020603050405020304" pitchFamily="18" charset="0"/>
              </a:rPr>
              <a:t>The World Bank – Development Projects:</a:t>
            </a:r>
          </a:p>
          <a:p>
            <a:pPr>
              <a:lnSpc>
                <a:spcPct val="115000"/>
              </a:lnSpc>
              <a:spcAft>
                <a:spcPts val="800"/>
              </a:spcAft>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Infrastructure Development and Environmental Sustainability</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Public Sector Reform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Social Policy Initiative, Poverty Reduction and Social Inclusion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Private Sector Development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spcAft>
                <a:spcPts val="800"/>
              </a:spcAft>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Regional Development</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400" b="1" kern="100" dirty="0">
                <a:effectLst/>
                <a:latin typeface="Obvia" panose="02000506040000020004" pitchFamily="50" charset="0"/>
                <a:ea typeface="Aptos" panose="020B0004020202020204" pitchFamily="34" charset="0"/>
                <a:cs typeface="Times New Roman" panose="02020603050405020304" pitchFamily="18" charset="0"/>
              </a:rPr>
              <a:t>The USAID – Democracy Promotion:</a:t>
            </a:r>
          </a:p>
          <a:p>
            <a:pPr>
              <a:lnSpc>
                <a:spcPct val="115000"/>
              </a:lnSpc>
              <a:spcAft>
                <a:spcPts val="800"/>
              </a:spcAft>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Democracy and Governance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Economic Development</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Health, Education, and Social Services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spcAft>
                <a:spcPts val="800"/>
              </a:spcAft>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Energy and Environment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marL="0" indent="0">
              <a:lnSpc>
                <a:spcPct val="115000"/>
              </a:lnSpc>
              <a:spcAft>
                <a:spcPts val="800"/>
              </a:spcAft>
              <a:buNone/>
            </a:pPr>
            <a:r>
              <a:rPr lang="en-GB" sz="2400" b="1" kern="100" dirty="0">
                <a:effectLst/>
                <a:latin typeface="Obvia" panose="02000506040000020004" pitchFamily="50" charset="0"/>
                <a:ea typeface="Aptos" panose="020B0004020202020204" pitchFamily="34" charset="0"/>
                <a:cs typeface="Times New Roman" panose="02020603050405020304" pitchFamily="18" charset="0"/>
              </a:rPr>
              <a:t>The European Commission – Integration Assistance:</a:t>
            </a:r>
          </a:p>
          <a:p>
            <a:pPr>
              <a:lnSpc>
                <a:spcPct val="115000"/>
              </a:lnSpc>
              <a:spcAft>
                <a:spcPts val="800"/>
              </a:spcAft>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Support for reforms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Financial Aid and Investment</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Human Rights and Social Issues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lvl="0">
              <a:lnSpc>
                <a:spcPct val="115000"/>
              </a:lnSpc>
              <a:spcAft>
                <a:spcPts val="800"/>
              </a:spcAft>
              <a:buClr>
                <a:srgbClr val="F06245"/>
              </a:buClr>
              <a:buSzPct val="100000"/>
              <a:buFont typeface="Wingdings" panose="05000000000000000000" pitchFamily="2" charset="2"/>
              <a:buChar char="§"/>
            </a:pPr>
            <a:r>
              <a:rPr lang="en-GB" sz="2400" kern="100" dirty="0">
                <a:effectLst/>
                <a:latin typeface="Obvia" panose="02000506040000020004" pitchFamily="50" charset="0"/>
                <a:ea typeface="Aptos" panose="020B0004020202020204" pitchFamily="34" charset="0"/>
                <a:cs typeface="Times New Roman" panose="02020603050405020304" pitchFamily="18" charset="0"/>
              </a:rPr>
              <a:t>Culture Exchange and Education </a:t>
            </a:r>
            <a:endParaRPr lang="en-001" sz="2400" kern="100" dirty="0">
              <a:effectLst/>
              <a:latin typeface="Obvia" panose="02000506040000020004" pitchFamily="50" charset="0"/>
              <a:ea typeface="Aptos" panose="020B0004020202020204" pitchFamily="34" charset="0"/>
              <a:cs typeface="Times New Roman" panose="02020603050405020304" pitchFamily="18" charset="0"/>
            </a:endParaRPr>
          </a:p>
          <a:p>
            <a:pPr>
              <a:buClr>
                <a:srgbClr val="F06245"/>
              </a:buClr>
            </a:pPr>
            <a:endParaRPr lang="en-GB" sz="2000" dirty="0">
              <a:latin typeface="Obvia" panose="02000506040000020004" pitchFamily="50" charset="0"/>
            </a:endParaRPr>
          </a:p>
        </p:txBody>
      </p:sp>
      <p:sp>
        <p:nvSpPr>
          <p:cNvPr id="2" name="Title 1">
            <a:extLst>
              <a:ext uri="{FF2B5EF4-FFF2-40B4-BE49-F238E27FC236}">
                <a16:creationId xmlns:a16="http://schemas.microsoft.com/office/drawing/2014/main" id="{FAEC5FE0-7CA0-AE63-AFD4-9375CF900215}"/>
              </a:ext>
            </a:extLst>
          </p:cNvPr>
          <p:cNvSpPr>
            <a:spLocks noGrp="1"/>
          </p:cNvSpPr>
          <p:nvPr>
            <p:ph type="title"/>
          </p:nvPr>
        </p:nvSpPr>
        <p:spPr>
          <a:xfrm>
            <a:off x="1206499" y="1079500"/>
            <a:ext cx="20869729" cy="1435100"/>
          </a:xfrm>
        </p:spPr>
        <p:txBody>
          <a:bodyPr>
            <a:normAutofit fontScale="90000"/>
          </a:bodyPr>
          <a:lstStyle/>
          <a:p>
            <a:r>
              <a:rPr lang="en-GB" dirty="0">
                <a:solidFill>
                  <a:srgbClr val="4B3B69"/>
                </a:solidFill>
                <a:latin typeface="Obvia" panose="02000506040000020004" pitchFamily="50" charset="0"/>
              </a:rPr>
              <a:t>International Institutions’ Activity in Georgia </a:t>
            </a:r>
            <a:endParaRPr lang="en-001" dirty="0">
              <a:solidFill>
                <a:srgbClr val="4B3B69"/>
              </a:solidFill>
              <a:latin typeface="Obvia" panose="02000506040000020004" pitchFamily="50" charset="0"/>
            </a:endParaRPr>
          </a:p>
        </p:txBody>
      </p:sp>
    </p:spTree>
    <p:extLst>
      <p:ext uri="{BB962C8B-B14F-4D97-AF65-F5344CB8AC3E}">
        <p14:creationId xmlns:p14="http://schemas.microsoft.com/office/powerpoint/2010/main" val="4280576497"/>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show="0">
  <p:cSld>
    <p:bg>
      <p:bgPr>
        <a:blipFill rotWithShape="1">
          <a:blip r:embed="rId3"/>
          <a:srcRect/>
          <a:stretch>
            <a:fillRect/>
          </a:stretch>
        </a:blipFill>
        <a:effectLst/>
      </p:bgPr>
    </p:bg>
    <p:spTree>
      <p:nvGrpSpPr>
        <p:cNvPr id="1" name="">
          <a:extLst>
            <a:ext uri="{FF2B5EF4-FFF2-40B4-BE49-F238E27FC236}">
              <a16:creationId xmlns:a16="http://schemas.microsoft.com/office/drawing/2014/main" id="{05B54CA9-93EB-AD08-EBD9-7F5BDE626F2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FCEDD93-3143-C8B2-56CD-599663B858B7}"/>
              </a:ext>
            </a:extLst>
          </p:cNvPr>
          <p:cNvSpPr>
            <a:spLocks noGrp="1"/>
          </p:cNvSpPr>
          <p:nvPr>
            <p:ph type="title"/>
          </p:nvPr>
        </p:nvSpPr>
        <p:spPr>
          <a:xfrm>
            <a:off x="1206500" y="1079500"/>
            <a:ext cx="21775420" cy="1435100"/>
          </a:xfrm>
        </p:spPr>
        <p:txBody>
          <a:bodyPr>
            <a:normAutofit fontScale="90000"/>
          </a:bodyPr>
          <a:lstStyle/>
          <a:p>
            <a:r>
              <a:rPr lang="en" dirty="0">
                <a:solidFill>
                  <a:srgbClr val="4B3B69"/>
                </a:solidFill>
                <a:latin typeface="Obvia" panose="02000506040000020004" pitchFamily="50" charset="0"/>
                <a:cs typeface="Times New Roman" panose="02020603050405020304" pitchFamily="18" charset="0"/>
              </a:rPr>
              <a:t>Georgia’s Doing Business Overview (2006-2020) </a:t>
            </a:r>
            <a:endParaRPr lang="en-001" dirty="0">
              <a:solidFill>
                <a:srgbClr val="4B3B69"/>
              </a:solidFill>
              <a:latin typeface="Obvia" panose="02000506040000020004" pitchFamily="50" charset="0"/>
            </a:endParaRPr>
          </a:p>
        </p:txBody>
      </p:sp>
      <p:graphicFrame>
        <p:nvGraphicFramePr>
          <p:cNvPr id="2" name="Table 1">
            <a:extLst>
              <a:ext uri="{FF2B5EF4-FFF2-40B4-BE49-F238E27FC236}">
                <a16:creationId xmlns:a16="http://schemas.microsoft.com/office/drawing/2014/main" id="{014A101A-633B-59AB-2206-F8B0BDD8558B}"/>
              </a:ext>
            </a:extLst>
          </p:cNvPr>
          <p:cNvGraphicFramePr>
            <a:graphicFrameLocks noGrp="1"/>
          </p:cNvGraphicFramePr>
          <p:nvPr>
            <p:extLst>
              <p:ext uri="{D42A27DB-BD31-4B8C-83A1-F6EECF244321}">
                <p14:modId xmlns:p14="http://schemas.microsoft.com/office/powerpoint/2010/main" val="3463672413"/>
              </p:ext>
            </p:extLst>
          </p:nvPr>
        </p:nvGraphicFramePr>
        <p:xfrm>
          <a:off x="3471454" y="2621280"/>
          <a:ext cx="14770827" cy="9829807"/>
        </p:xfrm>
        <a:graphic>
          <a:graphicData uri="http://schemas.openxmlformats.org/drawingml/2006/table">
            <a:tbl>
              <a:tblPr>
                <a:tableStyleId>{5940675A-B579-460E-94D1-54222C63F5DA}</a:tableStyleId>
              </a:tblPr>
              <a:tblGrid>
                <a:gridCol w="1257236">
                  <a:extLst>
                    <a:ext uri="{9D8B030D-6E8A-4147-A177-3AD203B41FA5}">
                      <a16:colId xmlns:a16="http://schemas.microsoft.com/office/drawing/2014/main" val="3406323132"/>
                    </a:ext>
                  </a:extLst>
                </a:gridCol>
                <a:gridCol w="2391071">
                  <a:extLst>
                    <a:ext uri="{9D8B030D-6E8A-4147-A177-3AD203B41FA5}">
                      <a16:colId xmlns:a16="http://schemas.microsoft.com/office/drawing/2014/main" val="3472565928"/>
                    </a:ext>
                  </a:extLst>
                </a:gridCol>
                <a:gridCol w="1676684">
                  <a:extLst>
                    <a:ext uri="{9D8B030D-6E8A-4147-A177-3AD203B41FA5}">
                      <a16:colId xmlns:a16="http://schemas.microsoft.com/office/drawing/2014/main" val="2058913718"/>
                    </a:ext>
                  </a:extLst>
                </a:gridCol>
                <a:gridCol w="2332335">
                  <a:extLst>
                    <a:ext uri="{9D8B030D-6E8A-4147-A177-3AD203B41FA5}">
                      <a16:colId xmlns:a16="http://schemas.microsoft.com/office/drawing/2014/main" val="3091162649"/>
                    </a:ext>
                  </a:extLst>
                </a:gridCol>
                <a:gridCol w="2458988">
                  <a:extLst>
                    <a:ext uri="{9D8B030D-6E8A-4147-A177-3AD203B41FA5}">
                      <a16:colId xmlns:a16="http://schemas.microsoft.com/office/drawing/2014/main" val="2872409814"/>
                    </a:ext>
                  </a:extLst>
                </a:gridCol>
                <a:gridCol w="1814967">
                  <a:extLst>
                    <a:ext uri="{9D8B030D-6E8A-4147-A177-3AD203B41FA5}">
                      <a16:colId xmlns:a16="http://schemas.microsoft.com/office/drawing/2014/main" val="1413883216"/>
                    </a:ext>
                  </a:extLst>
                </a:gridCol>
                <a:gridCol w="2839546">
                  <a:extLst>
                    <a:ext uri="{9D8B030D-6E8A-4147-A177-3AD203B41FA5}">
                      <a16:colId xmlns:a16="http://schemas.microsoft.com/office/drawing/2014/main" val="2128274609"/>
                    </a:ext>
                  </a:extLst>
                </a:gridCol>
              </a:tblGrid>
              <a:tr h="1224097">
                <a:tc>
                  <a:txBody>
                    <a:bodyPr/>
                    <a:lstStyle/>
                    <a:p>
                      <a:pPr algn="l" fontAlgn="b"/>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noFill/>
                  </a:tcPr>
                </a:tc>
                <a:tc>
                  <a:txBody>
                    <a:bodyPr/>
                    <a:lstStyle/>
                    <a:p>
                      <a:pPr algn="l" fontAlgn="b"/>
                      <a:r>
                        <a:rPr lang="en-GB" sz="2400" u="none" strike="noStrike" dirty="0">
                          <a:solidFill>
                            <a:schemeClr val="bg2">
                              <a:lumMod val="10000"/>
                            </a:schemeClr>
                          </a:solidFill>
                          <a:effectLst/>
                          <a:latin typeface="Obvia" panose="02000506040000020004" pitchFamily="50" charset="0"/>
                        </a:rPr>
                        <a:t>Ease of Doing Business</a:t>
                      </a:r>
                      <a:endParaRPr lang="en-GB" sz="24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l" fontAlgn="b"/>
                      <a:r>
                        <a:rPr lang="en-GB" sz="2400" u="none" strike="noStrike" dirty="0">
                          <a:solidFill>
                            <a:schemeClr val="bg2">
                              <a:lumMod val="10000"/>
                            </a:schemeClr>
                          </a:solidFill>
                          <a:effectLst/>
                          <a:latin typeface="Obvia" panose="02000506040000020004" pitchFamily="50" charset="0"/>
                        </a:rPr>
                        <a:t>Starting a Business </a:t>
                      </a:r>
                      <a:endParaRPr lang="en-GB" sz="24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l" fontAlgn="b"/>
                      <a:r>
                        <a:rPr lang="en-GB" sz="2400" u="none" strike="noStrike" dirty="0">
                          <a:solidFill>
                            <a:schemeClr val="bg2">
                              <a:lumMod val="10000"/>
                            </a:schemeClr>
                          </a:solidFill>
                          <a:effectLst/>
                          <a:latin typeface="Obvia" panose="02000506040000020004" pitchFamily="50" charset="0"/>
                        </a:rPr>
                        <a:t>Dealing with Construction Permits</a:t>
                      </a:r>
                      <a:endParaRPr lang="en-GB" sz="24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l" fontAlgn="b"/>
                      <a:r>
                        <a:rPr lang="en-GB" sz="2400" u="none" strike="noStrike" dirty="0" err="1">
                          <a:solidFill>
                            <a:schemeClr val="bg2">
                              <a:lumMod val="10000"/>
                            </a:schemeClr>
                          </a:solidFill>
                          <a:effectLst/>
                          <a:latin typeface="Obvia" panose="02000506040000020004" pitchFamily="50" charset="0"/>
                        </a:rPr>
                        <a:t>Registrating</a:t>
                      </a:r>
                      <a:r>
                        <a:rPr lang="en-GB" sz="2400" u="none" strike="noStrike" dirty="0">
                          <a:solidFill>
                            <a:schemeClr val="bg2">
                              <a:lumMod val="10000"/>
                            </a:schemeClr>
                          </a:solidFill>
                          <a:effectLst/>
                          <a:latin typeface="Obvia" panose="02000506040000020004" pitchFamily="50" charset="0"/>
                        </a:rPr>
                        <a:t> Property</a:t>
                      </a:r>
                      <a:endParaRPr lang="en-GB" sz="24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l" fontAlgn="b"/>
                      <a:r>
                        <a:rPr lang="en-GB" sz="2400" u="none" strike="noStrike" dirty="0">
                          <a:solidFill>
                            <a:schemeClr val="bg2">
                              <a:lumMod val="10000"/>
                            </a:schemeClr>
                          </a:solidFill>
                          <a:effectLst/>
                          <a:latin typeface="Obvia" panose="02000506040000020004" pitchFamily="50" charset="0"/>
                        </a:rPr>
                        <a:t>Paying Taxes</a:t>
                      </a:r>
                      <a:endParaRPr lang="en-GB" sz="24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l" fontAlgn="b"/>
                      <a:r>
                        <a:rPr lang="en-GB" sz="2400" u="none" strike="noStrike" dirty="0">
                          <a:solidFill>
                            <a:schemeClr val="bg2">
                              <a:lumMod val="10000"/>
                            </a:schemeClr>
                          </a:solidFill>
                          <a:effectLst/>
                          <a:latin typeface="Obvia" panose="02000506040000020004" pitchFamily="50" charset="0"/>
                        </a:rPr>
                        <a:t>Trading Across Borders </a:t>
                      </a:r>
                      <a:endParaRPr lang="en-GB" sz="24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extLst>
                  <a:ext uri="{0D108BD9-81ED-4DB2-BD59-A6C34878D82A}">
                    <a16:rowId xmlns:a16="http://schemas.microsoft.com/office/drawing/2014/main" val="3133401173"/>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2006</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dirty="0">
                          <a:solidFill>
                            <a:schemeClr val="bg2">
                              <a:lumMod val="10000"/>
                            </a:schemeClr>
                          </a:solidFill>
                          <a:effectLst/>
                          <a:latin typeface="Obvia" panose="02000506040000020004" pitchFamily="50" charset="0"/>
                        </a:rPr>
                        <a:t>100</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1177410193"/>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2007</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37</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36</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42</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16</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104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95</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871847815"/>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2008</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18</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10</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11</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11</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102</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64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3296072210"/>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2009</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15</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10</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2</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110</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81</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1007373659"/>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2010</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11</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5</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7</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2</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64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30</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146202375"/>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2011</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12</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8</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7</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2</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61</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35</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2517867958"/>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2012</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16</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7</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1</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42</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54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1708592873"/>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2013</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9</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7</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3</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1</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33</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38</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821123628"/>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2014</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8</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8</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2</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29</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43</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4006358938"/>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2015</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15</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5</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3</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1</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38</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33</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2327850357"/>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2016</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24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6</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11</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3</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40</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78</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3524844314"/>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2017</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16</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8</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8</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3</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22</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54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2933199660"/>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2018</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9</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29</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22</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62</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2584574217"/>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2019</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6</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2</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27</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16</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43</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3825094816"/>
                  </a:ext>
                </a:extLst>
              </a:tr>
              <a:tr h="573714">
                <a:tc>
                  <a:txBody>
                    <a:bodyPr/>
                    <a:lstStyle/>
                    <a:p>
                      <a:pPr algn="r" fontAlgn="b"/>
                      <a:r>
                        <a:rPr lang="en-001" sz="2000" u="none" strike="noStrike" dirty="0">
                          <a:solidFill>
                            <a:schemeClr val="bg2">
                              <a:lumMod val="10000"/>
                            </a:schemeClr>
                          </a:solidFill>
                          <a:effectLst/>
                          <a:latin typeface="Obvia" panose="02000506040000020004" pitchFamily="50" charset="0"/>
                        </a:rPr>
                        <a:t>2020</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solidFill>
                      <a:schemeClr val="accent1">
                        <a:lumMod val="40000"/>
                        <a:lumOff val="60000"/>
                      </a:schemeClr>
                    </a:solidFill>
                  </a:tcPr>
                </a:tc>
                <a:tc>
                  <a:txBody>
                    <a:bodyPr/>
                    <a:lstStyle/>
                    <a:p>
                      <a:pPr algn="ctr" fontAlgn="b"/>
                      <a:r>
                        <a:rPr lang="en-001" sz="2000" u="none" strike="noStrike">
                          <a:solidFill>
                            <a:schemeClr val="bg2">
                              <a:lumMod val="10000"/>
                            </a:schemeClr>
                          </a:solidFill>
                          <a:effectLst/>
                          <a:latin typeface="Obvia" panose="02000506040000020004" pitchFamily="50" charset="0"/>
                        </a:rPr>
                        <a:t>7</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2</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21</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5</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a:solidFill>
                            <a:schemeClr val="bg2">
                              <a:lumMod val="10000"/>
                            </a:schemeClr>
                          </a:solidFill>
                          <a:effectLst/>
                          <a:latin typeface="Obvia" panose="02000506040000020004" pitchFamily="50" charset="0"/>
                        </a:rPr>
                        <a:t>14</a:t>
                      </a:r>
                      <a:endParaRPr lang="en-001" sz="2000" b="0" i="0" u="none" strike="noStrike">
                        <a:solidFill>
                          <a:schemeClr val="bg2">
                            <a:lumMod val="10000"/>
                          </a:schemeClr>
                        </a:solidFill>
                        <a:effectLst/>
                        <a:latin typeface="Obvia" panose="02000506040000020004" pitchFamily="50" charset="0"/>
                      </a:endParaRPr>
                    </a:p>
                  </a:txBody>
                  <a:tcPr marL="7620" marR="7620" marT="7620" marB="0" anchor="b"/>
                </a:tc>
                <a:tc>
                  <a:txBody>
                    <a:bodyPr/>
                    <a:lstStyle/>
                    <a:p>
                      <a:pPr algn="ctr" fontAlgn="b"/>
                      <a:r>
                        <a:rPr lang="en-001" sz="2000" u="none" strike="noStrike" dirty="0">
                          <a:solidFill>
                            <a:schemeClr val="bg2">
                              <a:lumMod val="10000"/>
                            </a:schemeClr>
                          </a:solidFill>
                          <a:effectLst/>
                          <a:latin typeface="Obvia" panose="02000506040000020004" pitchFamily="50" charset="0"/>
                        </a:rPr>
                        <a:t>45</a:t>
                      </a:r>
                      <a:endParaRPr lang="en-001" sz="2000" b="0" i="0" u="none" strike="noStrike" dirty="0">
                        <a:solidFill>
                          <a:schemeClr val="bg2">
                            <a:lumMod val="10000"/>
                          </a:schemeClr>
                        </a:solidFill>
                        <a:effectLst/>
                        <a:latin typeface="Obvia" panose="02000506040000020004" pitchFamily="50" charset="0"/>
                      </a:endParaRPr>
                    </a:p>
                  </a:txBody>
                  <a:tcPr marL="7620" marR="7620" marT="7620" marB="0" anchor="b"/>
                </a:tc>
                <a:extLst>
                  <a:ext uri="{0D108BD9-81ED-4DB2-BD59-A6C34878D82A}">
                    <a16:rowId xmlns:a16="http://schemas.microsoft.com/office/drawing/2014/main" val="3442898412"/>
                  </a:ext>
                </a:extLst>
              </a:tr>
            </a:tbl>
          </a:graphicData>
        </a:graphic>
      </p:graphicFrame>
      <p:sp>
        <p:nvSpPr>
          <p:cNvPr id="7" name="TextBox 6">
            <a:extLst>
              <a:ext uri="{FF2B5EF4-FFF2-40B4-BE49-F238E27FC236}">
                <a16:creationId xmlns:a16="http://schemas.microsoft.com/office/drawing/2014/main" id="{D3C3011B-677D-BF00-041E-B1AFF2599103}"/>
              </a:ext>
            </a:extLst>
          </p:cNvPr>
          <p:cNvSpPr txBox="1"/>
          <p:nvPr/>
        </p:nvSpPr>
        <p:spPr>
          <a:xfrm>
            <a:off x="18418628" y="12276161"/>
            <a:ext cx="3037115" cy="37959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lang="en-GB" sz="1800" dirty="0">
                <a:solidFill>
                  <a:schemeClr val="bg2">
                    <a:lumMod val="10000"/>
                  </a:schemeClr>
                </a:solidFill>
                <a:latin typeface="Obvia" panose="02000506040000020004" pitchFamily="50" charset="0"/>
              </a:rPr>
              <a:t>Source: World Bank</a:t>
            </a:r>
            <a:endParaRPr kumimoji="0" lang="en-001" sz="18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spTree>
    <p:extLst>
      <p:ext uri="{BB962C8B-B14F-4D97-AF65-F5344CB8AC3E}">
        <p14:creationId xmlns:p14="http://schemas.microsoft.com/office/powerpoint/2010/main" val="3811029686"/>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3EE0A500-BF55-B688-0C61-371215E5119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2A17178-6FC0-F1A5-13CA-394D647524AD}"/>
              </a:ext>
            </a:extLst>
          </p:cNvPr>
          <p:cNvSpPr>
            <a:spLocks noGrp="1"/>
          </p:cNvSpPr>
          <p:nvPr>
            <p:ph type="title"/>
          </p:nvPr>
        </p:nvSpPr>
        <p:spPr>
          <a:xfrm>
            <a:off x="1206500" y="1079500"/>
            <a:ext cx="22176014" cy="1435100"/>
          </a:xfrm>
        </p:spPr>
        <p:txBody>
          <a:bodyPr>
            <a:normAutofit fontScale="90000"/>
          </a:bodyPr>
          <a:lstStyle/>
          <a:p>
            <a:r>
              <a:rPr lang="en" dirty="0">
                <a:solidFill>
                  <a:srgbClr val="4B3B69"/>
                </a:solidFill>
                <a:latin typeface="Obvia" panose="02000506040000020004" pitchFamily="50" charset="0"/>
                <a:cs typeface="Times New Roman" panose="02020603050405020304" pitchFamily="18" charset="0"/>
              </a:rPr>
              <a:t>Georgia’s Doing Business Overview (2006-2020) </a:t>
            </a:r>
            <a:endParaRPr lang="en-001" dirty="0">
              <a:solidFill>
                <a:srgbClr val="4B3B69"/>
              </a:solidFill>
              <a:latin typeface="Obvia" panose="02000506040000020004" pitchFamily="50" charset="0"/>
            </a:endParaRPr>
          </a:p>
        </p:txBody>
      </p:sp>
      <p:graphicFrame>
        <p:nvGraphicFramePr>
          <p:cNvPr id="2" name="Chart 1">
            <a:extLst>
              <a:ext uri="{FF2B5EF4-FFF2-40B4-BE49-F238E27FC236}">
                <a16:creationId xmlns:a16="http://schemas.microsoft.com/office/drawing/2014/main" id="{3FD17327-EA70-8BB8-A7B9-2D6845A98A08}"/>
              </a:ext>
            </a:extLst>
          </p:cNvPr>
          <p:cNvGraphicFramePr>
            <a:graphicFrameLocks/>
          </p:cNvGraphicFramePr>
          <p:nvPr>
            <p:extLst>
              <p:ext uri="{D42A27DB-BD31-4B8C-83A1-F6EECF244321}">
                <p14:modId xmlns:p14="http://schemas.microsoft.com/office/powerpoint/2010/main" val="2859702718"/>
              </p:ext>
            </p:extLst>
          </p:nvPr>
        </p:nvGraphicFramePr>
        <p:xfrm>
          <a:off x="10398397" y="2514600"/>
          <a:ext cx="12689840" cy="9128760"/>
        </p:xfrm>
        <a:graphic>
          <a:graphicData uri="http://schemas.openxmlformats.org/drawingml/2006/chart">
            <c:chart xmlns:c="http://schemas.openxmlformats.org/drawingml/2006/chart" xmlns:r="http://schemas.openxmlformats.org/officeDocument/2006/relationships" r:id="rId4"/>
          </a:graphicData>
        </a:graphic>
      </p:graphicFrame>
      <p:sp>
        <p:nvSpPr>
          <p:cNvPr id="4" name="Text Placeholder 2">
            <a:extLst>
              <a:ext uri="{FF2B5EF4-FFF2-40B4-BE49-F238E27FC236}">
                <a16:creationId xmlns:a16="http://schemas.microsoft.com/office/drawing/2014/main" id="{897179FE-8180-685D-BBF2-89E762017F15}"/>
              </a:ext>
            </a:extLst>
          </p:cNvPr>
          <p:cNvSpPr>
            <a:spLocks noGrp="1"/>
          </p:cNvSpPr>
          <p:nvPr>
            <p:ph type="body" sz="half" idx="1"/>
          </p:nvPr>
        </p:nvSpPr>
        <p:spPr>
          <a:xfrm>
            <a:off x="325120" y="2514600"/>
            <a:ext cx="9779000" cy="9493250"/>
          </a:xfrm>
        </p:spPr>
        <p:txBody>
          <a:bodyPr>
            <a:normAutofit fontScale="92500" lnSpcReduction="10000"/>
          </a:bodyPr>
          <a:lstStyle/>
          <a:p>
            <a:pPr algn="just">
              <a:buClr>
                <a:srgbClr val="F06245"/>
              </a:buClr>
              <a:buSzPct val="150000"/>
              <a:buFont typeface="Wingdings" panose="05000000000000000000" pitchFamily="2" charset="2"/>
              <a:buChar char="§"/>
            </a:pPr>
            <a:r>
              <a:rPr lang="en-GB" sz="2400" dirty="0">
                <a:latin typeface="Obvia" panose="02000506040000020004" pitchFamily="50" charset="0"/>
              </a:rPr>
              <a:t>Georgia’s Ease of Doing Business ranking saw drastic improvement, moving from 100th in 2006 to 37th in 2007. Since then, Georgia’s rank has continued to improve, reaching its highest position of 7th in 2020.</a:t>
            </a:r>
          </a:p>
          <a:p>
            <a:pPr algn="just">
              <a:buClr>
                <a:srgbClr val="F06245"/>
              </a:buClr>
              <a:buSzPct val="150000"/>
              <a:buFont typeface="Wingdings" panose="05000000000000000000" pitchFamily="2" charset="2"/>
              <a:buChar char="§"/>
            </a:pPr>
            <a:r>
              <a:rPr lang="en-GB" sz="2400" dirty="0">
                <a:latin typeface="Obvia" panose="02000506040000020004" pitchFamily="50" charset="0"/>
              </a:rPr>
              <a:t>In terms of starting a business, Georgia demonstrated remarkable progress, decreasing its rank from 36th in 2006 to an impressive 2nd place in 2018. This change reflects substantial improvements in regulatory processes and business facilitation.</a:t>
            </a:r>
          </a:p>
          <a:p>
            <a:pPr algn="just">
              <a:buClr>
                <a:srgbClr val="F06245"/>
              </a:buClr>
              <a:buSzPct val="150000"/>
              <a:buFont typeface="Wingdings" panose="05000000000000000000" pitchFamily="2" charset="2"/>
              <a:buChar char="§"/>
            </a:pPr>
            <a:r>
              <a:rPr lang="en-GB" sz="2400" dirty="0">
                <a:latin typeface="Obvia" panose="02000506040000020004" pitchFamily="50" charset="0"/>
              </a:rPr>
              <a:t>Georgia also made significant strides in dealing with construction permits, improving its ranking from 42nd in 2007 to 11th in 2008. From 2008 to 2017, Georgia maintained high rankings, achieving its best position of 2nd in 2014. However, from 2018 to 2020, there has been a noticeable decline in this area.</a:t>
            </a:r>
          </a:p>
          <a:p>
            <a:pPr algn="just">
              <a:buClr>
                <a:srgbClr val="F06245"/>
              </a:buClr>
              <a:buSzPct val="150000"/>
              <a:buFont typeface="Wingdings" panose="05000000000000000000" pitchFamily="2" charset="2"/>
              <a:buChar char="§"/>
            </a:pPr>
            <a:r>
              <a:rPr lang="en-GB" sz="2400" dirty="0">
                <a:latin typeface="Obvia" panose="02000506040000020004" pitchFamily="50" charset="0"/>
              </a:rPr>
              <a:t>In property registration, Georgia held the number 1 rank for four consecutive years (2012-2016), showcasing its effectiveness in this aspect.</a:t>
            </a:r>
          </a:p>
          <a:p>
            <a:pPr algn="just">
              <a:buClr>
                <a:srgbClr val="F06245"/>
              </a:buClr>
              <a:buSzPct val="150000"/>
              <a:buFont typeface="Wingdings" panose="05000000000000000000" pitchFamily="2" charset="2"/>
              <a:buChar char="§"/>
            </a:pPr>
            <a:r>
              <a:rPr lang="en-GB" sz="2400" dirty="0">
                <a:latin typeface="Obvia" panose="02000506040000020004" pitchFamily="50" charset="0"/>
              </a:rPr>
              <a:t>The consistent improvement in paying taxes is noteworthy, with a substantial drop from 110th in 2008 to 14th in 2020. This reflects a steady reduction in the tax burden and enhanced efficiency in the tax system, benefiting businesses operating in the country.</a:t>
            </a:r>
          </a:p>
          <a:p>
            <a:pPr algn="just">
              <a:buClr>
                <a:srgbClr val="F06245"/>
              </a:buClr>
              <a:buSzPct val="150000"/>
              <a:buFont typeface="Wingdings" panose="05000000000000000000" pitchFamily="2" charset="2"/>
              <a:buChar char="§"/>
            </a:pPr>
            <a:r>
              <a:rPr lang="en-GB" sz="2400" dirty="0">
                <a:latin typeface="Obvia" panose="02000506040000020004" pitchFamily="50" charset="0"/>
              </a:rPr>
              <a:t>From 2007 onwards, Georgia improved its trading across borders ranking, reaching a peak of 30th in 2010. However, since then, there has been a series of fluctuations, with the rank dropping to 78th, the lowest since 2007.</a:t>
            </a:r>
          </a:p>
        </p:txBody>
      </p:sp>
    </p:spTree>
    <p:extLst>
      <p:ext uri="{BB962C8B-B14F-4D97-AF65-F5344CB8AC3E}">
        <p14:creationId xmlns:p14="http://schemas.microsoft.com/office/powerpoint/2010/main" val="1570578629"/>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8AE63-5526-0415-F188-80ED08001D07}"/>
              </a:ext>
            </a:extLst>
          </p:cNvPr>
          <p:cNvSpPr>
            <a:spLocks noGrp="1"/>
          </p:cNvSpPr>
          <p:nvPr>
            <p:ph type="title"/>
          </p:nvPr>
        </p:nvSpPr>
        <p:spPr>
          <a:xfrm>
            <a:off x="1308100" y="977900"/>
            <a:ext cx="16283306" cy="1435100"/>
          </a:xfrm>
        </p:spPr>
        <p:txBody>
          <a:bodyPr>
            <a:noAutofit/>
          </a:bodyPr>
          <a:lstStyle/>
          <a:p>
            <a:r>
              <a:rPr lang="en-GB" sz="8000" i="0" u="none" strike="noStrike" dirty="0">
                <a:solidFill>
                  <a:srgbClr val="4B3B69"/>
                </a:solidFill>
                <a:effectLst/>
                <a:latin typeface="Obvia" panose="02000506040000020004" pitchFamily="50" charset="0"/>
              </a:rPr>
              <a:t>Corruption: Georgia and the Region</a:t>
            </a:r>
            <a:endParaRPr lang="en-001" sz="8000" dirty="0">
              <a:solidFill>
                <a:srgbClr val="4B3B69"/>
              </a:solidFill>
              <a:latin typeface="Obvia" panose="02000506040000020004" pitchFamily="50" charset="0"/>
            </a:endParaRPr>
          </a:p>
        </p:txBody>
      </p:sp>
      <p:pic>
        <p:nvPicPr>
          <p:cNvPr id="4100" name="Picture 4">
            <a:extLst>
              <a:ext uri="{FF2B5EF4-FFF2-40B4-BE49-F238E27FC236}">
                <a16:creationId xmlns:a16="http://schemas.microsoft.com/office/drawing/2014/main" id="{468DD58B-B86E-2A43-AA0A-B1D261D290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14866" y="2976012"/>
            <a:ext cx="18243897" cy="869879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EFDB83C5-FE43-27A5-B140-21C2AC483138}"/>
              </a:ext>
            </a:extLst>
          </p:cNvPr>
          <p:cNvPicPr>
            <a:picLocks noChangeAspect="1"/>
          </p:cNvPicPr>
          <p:nvPr/>
        </p:nvPicPr>
        <p:blipFill>
          <a:blip r:embed="rId5"/>
          <a:stretch>
            <a:fillRect/>
          </a:stretch>
        </p:blipFill>
        <p:spPr>
          <a:xfrm>
            <a:off x="881148" y="2976013"/>
            <a:ext cx="4233717" cy="10252537"/>
          </a:xfrm>
          <a:prstGeom prst="rect">
            <a:avLst/>
          </a:prstGeom>
        </p:spPr>
      </p:pic>
      <p:sp>
        <p:nvSpPr>
          <p:cNvPr id="10" name="TextBox 9">
            <a:extLst>
              <a:ext uri="{FF2B5EF4-FFF2-40B4-BE49-F238E27FC236}">
                <a16:creationId xmlns:a16="http://schemas.microsoft.com/office/drawing/2014/main" id="{31CB7A03-9062-FA20-413F-E3C3CE79D5F4}"/>
              </a:ext>
            </a:extLst>
          </p:cNvPr>
          <p:cNvSpPr txBox="1"/>
          <p:nvPr/>
        </p:nvSpPr>
        <p:spPr>
          <a:xfrm>
            <a:off x="5486400" y="11896844"/>
            <a:ext cx="14065134" cy="84125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lang="en-GB" dirty="0">
                <a:solidFill>
                  <a:schemeClr val="bg2">
                    <a:lumMod val="10000"/>
                  </a:schemeClr>
                </a:solidFill>
              </a:rPr>
              <a:t>Georgia has a score of 53 out of 100 on the Corruption Perceptions Index (CPI), ranking 49th among 180 countries</a:t>
            </a:r>
            <a:endParaRPr kumimoji="0" lang="en-001" sz="2400" b="0" i="0" u="none" strike="noStrike" cap="none" spc="0" normalizeH="0" baseline="0" dirty="0">
              <a:ln>
                <a:noFill/>
              </a:ln>
              <a:solidFill>
                <a:schemeClr val="bg2">
                  <a:lumMod val="10000"/>
                </a:schemeClr>
              </a:solidFill>
              <a:effectLst/>
              <a:uFillTx/>
              <a:latin typeface="+mn-lt"/>
              <a:ea typeface="+mn-ea"/>
              <a:cs typeface="+mn-cs"/>
              <a:sym typeface="Helvetica Neue"/>
            </a:endParaRPr>
          </a:p>
        </p:txBody>
      </p:sp>
      <p:sp>
        <p:nvSpPr>
          <p:cNvPr id="2" name="TextBox 1">
            <a:extLst>
              <a:ext uri="{FF2B5EF4-FFF2-40B4-BE49-F238E27FC236}">
                <a16:creationId xmlns:a16="http://schemas.microsoft.com/office/drawing/2014/main" id="{137CC710-DE27-ACA3-4F48-C91CC9D407C1}"/>
              </a:ext>
            </a:extLst>
          </p:cNvPr>
          <p:cNvSpPr txBox="1"/>
          <p:nvPr/>
        </p:nvSpPr>
        <p:spPr>
          <a:xfrm>
            <a:off x="14677292" y="12756626"/>
            <a:ext cx="7362093"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2438338" rtl="0" fontAlgn="auto" latinLnBrk="0" hangingPunct="0">
              <a:lnSpc>
                <a:spcPct val="100000"/>
              </a:lnSpc>
              <a:spcBef>
                <a:spcPts val="0"/>
              </a:spcBef>
              <a:spcAft>
                <a:spcPts val="0"/>
              </a:spcAft>
              <a:buClrTx/>
              <a:buSzTx/>
              <a:buFontTx/>
              <a:buNone/>
              <a:tabLst/>
            </a:pPr>
            <a:r>
              <a:rPr kumimoji="0" lang="en-GB"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Source: World Bank and Transparency Agency</a:t>
            </a:r>
            <a:endParaRPr kumimoji="0" lang="en-001"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spTree>
    <p:extLst>
      <p:ext uri="{BB962C8B-B14F-4D97-AF65-F5344CB8AC3E}">
        <p14:creationId xmlns:p14="http://schemas.microsoft.com/office/powerpoint/2010/main" val="2907088103"/>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080AB58C-3346-AE15-0CC7-0CD0E6497B17}"/>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96253405-2C18-29F3-585D-3D2AB1AA1338}"/>
              </a:ext>
            </a:extLst>
          </p:cNvPr>
          <p:cNvSpPr>
            <a:spLocks noGrp="1"/>
          </p:cNvSpPr>
          <p:nvPr>
            <p:ph type="body" sz="half" idx="1"/>
          </p:nvPr>
        </p:nvSpPr>
        <p:spPr>
          <a:xfrm>
            <a:off x="1206499" y="2729685"/>
            <a:ext cx="14371551" cy="8256630"/>
          </a:xfrm>
        </p:spPr>
        <p:txBody>
          <a:bodyPr>
            <a:normAutofit/>
          </a:bodyPr>
          <a:lstStyle/>
          <a:p>
            <a:pPr>
              <a:buClr>
                <a:srgbClr val="F06245"/>
              </a:buClr>
            </a:pPr>
            <a:endParaRPr lang="en-GB" dirty="0">
              <a:latin typeface="Obvia" panose="02000506040000020004" pitchFamily="50" charset="0"/>
            </a:endParaRPr>
          </a:p>
          <a:p>
            <a:pPr>
              <a:buClr>
                <a:srgbClr val="F06245"/>
              </a:buClr>
            </a:pPr>
            <a:r>
              <a:rPr lang="en-GB" dirty="0">
                <a:latin typeface="Obvia" panose="02000506040000020004" pitchFamily="50" charset="0"/>
              </a:rPr>
              <a:t>Bureaucracy and Institutional Capacity </a:t>
            </a:r>
          </a:p>
          <a:p>
            <a:pPr>
              <a:buClr>
                <a:srgbClr val="F06245"/>
              </a:buClr>
            </a:pPr>
            <a:r>
              <a:rPr lang="en-GB" dirty="0">
                <a:latin typeface="Obvia" panose="02000506040000020004" pitchFamily="50" charset="0"/>
              </a:rPr>
              <a:t>Political Instability</a:t>
            </a:r>
          </a:p>
          <a:p>
            <a:pPr>
              <a:buClr>
                <a:srgbClr val="F06245"/>
              </a:buClr>
            </a:pPr>
            <a:r>
              <a:rPr lang="en-GB" dirty="0">
                <a:latin typeface="Obvia" panose="02000506040000020004" pitchFamily="50" charset="0"/>
              </a:rPr>
              <a:t>Mistrust from the public and potential partners </a:t>
            </a:r>
          </a:p>
          <a:p>
            <a:pPr>
              <a:buClr>
                <a:srgbClr val="F06245"/>
              </a:buClr>
            </a:pPr>
            <a:r>
              <a:rPr lang="en-GB" dirty="0">
                <a:latin typeface="Obvia" panose="02000506040000020004" pitchFamily="50" charset="0"/>
              </a:rPr>
              <a:t>Regional Conflicts </a:t>
            </a:r>
          </a:p>
          <a:p>
            <a:pPr>
              <a:buClr>
                <a:srgbClr val="F06245"/>
              </a:buClr>
            </a:pPr>
            <a:r>
              <a:rPr lang="en-GB" dirty="0">
                <a:latin typeface="Obvia" panose="02000506040000020004" pitchFamily="50" charset="0"/>
              </a:rPr>
              <a:t>External Pressure </a:t>
            </a:r>
            <a:endParaRPr lang="en-001" dirty="0">
              <a:latin typeface="Obvia" panose="02000506040000020004" pitchFamily="50" charset="0"/>
            </a:endParaRPr>
          </a:p>
        </p:txBody>
      </p:sp>
      <p:sp>
        <p:nvSpPr>
          <p:cNvPr id="2" name="Title 1">
            <a:extLst>
              <a:ext uri="{FF2B5EF4-FFF2-40B4-BE49-F238E27FC236}">
                <a16:creationId xmlns:a16="http://schemas.microsoft.com/office/drawing/2014/main" id="{92AFDEB1-81AA-F3F3-6651-1D8A6978AF7A}"/>
              </a:ext>
            </a:extLst>
          </p:cNvPr>
          <p:cNvSpPr>
            <a:spLocks noGrp="1"/>
          </p:cNvSpPr>
          <p:nvPr>
            <p:ph type="title"/>
          </p:nvPr>
        </p:nvSpPr>
        <p:spPr>
          <a:xfrm>
            <a:off x="1206500" y="1079500"/>
            <a:ext cx="14587682" cy="1435100"/>
          </a:xfrm>
        </p:spPr>
        <p:txBody>
          <a:bodyPr>
            <a:normAutofit fontScale="90000"/>
          </a:bodyPr>
          <a:lstStyle/>
          <a:p>
            <a:r>
              <a:rPr lang="en-GB" dirty="0">
                <a:solidFill>
                  <a:srgbClr val="4B3B69"/>
                </a:solidFill>
                <a:latin typeface="Obvia" panose="02000506040000020004" pitchFamily="50" charset="0"/>
              </a:rPr>
              <a:t>Obstacles During the Reforms:</a:t>
            </a:r>
            <a:endParaRPr lang="en-001" dirty="0">
              <a:solidFill>
                <a:srgbClr val="4B3B69"/>
              </a:solidFill>
              <a:latin typeface="Obvia" panose="02000506040000020004" pitchFamily="50" charset="0"/>
            </a:endParaRPr>
          </a:p>
        </p:txBody>
      </p:sp>
    </p:spTree>
    <p:extLst>
      <p:ext uri="{BB962C8B-B14F-4D97-AF65-F5344CB8AC3E}">
        <p14:creationId xmlns:p14="http://schemas.microsoft.com/office/powerpoint/2010/main" val="861467547"/>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F772528E-CB68-29C3-EEDA-CFB9CBB9EFB0}"/>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51C6AF8F-7CC8-FD99-02C5-F9D0F0647FFD}"/>
              </a:ext>
            </a:extLst>
          </p:cNvPr>
          <p:cNvSpPr>
            <a:spLocks noGrp="1"/>
          </p:cNvSpPr>
          <p:nvPr>
            <p:ph type="body" idx="1"/>
          </p:nvPr>
        </p:nvSpPr>
        <p:spPr>
          <a:xfrm>
            <a:off x="308428" y="2729994"/>
            <a:ext cx="22897011" cy="8628886"/>
          </a:xfrm>
        </p:spPr>
        <p:txBody>
          <a:bodyPr numCol="2">
            <a:noAutofit/>
          </a:bodyPr>
          <a:lstStyle/>
          <a:p>
            <a:pPr marL="0" indent="0" rtl="0" fontAlgn="base">
              <a:buNone/>
            </a:pPr>
            <a:r>
              <a:rPr lang="en-US" sz="4000" b="0" i="0" u="none" strike="noStrike" dirty="0">
                <a:solidFill>
                  <a:schemeClr val="bg2">
                    <a:lumMod val="10000"/>
                  </a:schemeClr>
                </a:solidFill>
                <a:effectLst/>
                <a:latin typeface="Obvia" panose="02000506040000020004" pitchFamily="50" charset="0"/>
              </a:rPr>
              <a:t>Accomplishments and Improvements</a:t>
            </a:r>
            <a:r>
              <a:rPr lang="en-US" sz="4000" b="0" i="0" dirty="0">
                <a:solidFill>
                  <a:schemeClr val="bg2">
                    <a:lumMod val="10000"/>
                  </a:schemeClr>
                </a:solidFill>
                <a:effectLst/>
                <a:latin typeface="Obvia" panose="02000506040000020004" pitchFamily="50" charset="0"/>
              </a:rPr>
              <a:t>:</a:t>
            </a:r>
            <a:r>
              <a:rPr lang="en-US" sz="3600" b="0" i="0" dirty="0">
                <a:solidFill>
                  <a:schemeClr val="bg2">
                    <a:lumMod val="10000"/>
                  </a:schemeClr>
                </a:solidFill>
                <a:effectLst/>
                <a:latin typeface="Obvia" panose="02000506040000020004" pitchFamily="50" charset="0"/>
              </a:rPr>
              <a:t>​</a:t>
            </a:r>
          </a:p>
          <a:p>
            <a:pPr fontAlgn="base">
              <a:buClr>
                <a:srgbClr val="F06245"/>
              </a:buClr>
              <a:buSzPct val="100000"/>
              <a:buFont typeface="Wingdings" panose="05000000000000000000" pitchFamily="2" charset="2"/>
              <a:buChar char="§"/>
            </a:pPr>
            <a:r>
              <a:rPr lang="en-GB" sz="3600" dirty="0">
                <a:latin typeface="Obvia" panose="02000506040000020004" pitchFamily="50" charset="0"/>
              </a:rPr>
              <a:t>Taxes paid - dominant source of revenue</a:t>
            </a:r>
            <a:endParaRPr lang="en-US" sz="3600" b="0" i="0" u="none" strike="noStrike" dirty="0">
              <a:solidFill>
                <a:schemeClr val="bg2">
                  <a:lumMod val="10000"/>
                </a:schemeClr>
              </a:solidFill>
              <a:effectLst/>
              <a:latin typeface="Obvia" panose="02000506040000020004" pitchFamily="50" charset="0"/>
            </a:endParaRPr>
          </a:p>
          <a:p>
            <a:pPr fontAlgn="base">
              <a:buClr>
                <a:srgbClr val="F06245"/>
              </a:buClr>
              <a:buSzPct val="100000"/>
              <a:buFont typeface="Wingdings" panose="05000000000000000000" pitchFamily="2" charset="2"/>
              <a:buChar char="§"/>
            </a:pPr>
            <a:r>
              <a:rPr lang="en-GB" sz="3600" dirty="0">
                <a:latin typeface="Obvia" panose="02000506040000020004" pitchFamily="50" charset="0"/>
              </a:rPr>
              <a:t>Competitive tax environment internationally</a:t>
            </a:r>
          </a:p>
          <a:p>
            <a:pPr algn="l" rtl="0" fontAlgn="base">
              <a:buClr>
                <a:srgbClr val="F06245"/>
              </a:buClr>
              <a:buSzPct val="100000"/>
              <a:buFont typeface="Wingdings" panose="05000000000000000000" pitchFamily="2" charset="2"/>
              <a:buChar char="§"/>
            </a:pPr>
            <a:r>
              <a:rPr lang="en-US" sz="3600" b="0" i="0" u="none" strike="noStrike" dirty="0">
                <a:solidFill>
                  <a:schemeClr val="bg2">
                    <a:lumMod val="10000"/>
                  </a:schemeClr>
                </a:solidFill>
                <a:effectLst/>
                <a:latin typeface="Obvia" panose="02000506040000020004" pitchFamily="50" charset="0"/>
              </a:rPr>
              <a:t>Reducing corruption on all levels</a:t>
            </a:r>
            <a:r>
              <a:rPr lang="en-US" sz="3600" b="0" i="0" dirty="0">
                <a:solidFill>
                  <a:schemeClr val="bg2">
                    <a:lumMod val="10000"/>
                  </a:schemeClr>
                </a:solidFill>
                <a:effectLst/>
                <a:latin typeface="Obvia" panose="02000506040000020004" pitchFamily="50" charset="0"/>
              </a:rPr>
              <a:t>​</a:t>
            </a:r>
          </a:p>
          <a:p>
            <a:pPr algn="l" rtl="0" fontAlgn="base">
              <a:buClr>
                <a:srgbClr val="F06245"/>
              </a:buClr>
              <a:buSzPct val="100000"/>
              <a:buFont typeface="Wingdings" panose="05000000000000000000" pitchFamily="2" charset="2"/>
              <a:buChar char="§"/>
            </a:pPr>
            <a:r>
              <a:rPr lang="en-US" sz="3600" b="0" i="0" u="none" strike="noStrike" dirty="0">
                <a:solidFill>
                  <a:schemeClr val="bg2">
                    <a:lumMod val="10000"/>
                  </a:schemeClr>
                </a:solidFill>
                <a:effectLst/>
                <a:latin typeface="Obvia" panose="02000506040000020004" pitchFamily="50" charset="0"/>
              </a:rPr>
              <a:t>Promoting a sustainable business climate by supporting fair and equitable entrepreneurship</a:t>
            </a:r>
            <a:r>
              <a:rPr lang="en-US" sz="3600" b="0" i="0" dirty="0">
                <a:solidFill>
                  <a:schemeClr val="bg2">
                    <a:lumMod val="10000"/>
                  </a:schemeClr>
                </a:solidFill>
                <a:effectLst/>
                <a:latin typeface="Obvia" panose="02000506040000020004" pitchFamily="50" charset="0"/>
              </a:rPr>
              <a:t>​</a:t>
            </a:r>
          </a:p>
          <a:p>
            <a:pPr marL="0" indent="0" rtl="0" fontAlgn="base">
              <a:buNone/>
            </a:pPr>
            <a:endParaRPr lang="en-US" sz="4000" b="0" i="0" u="none" strike="noStrike" dirty="0">
              <a:solidFill>
                <a:schemeClr val="bg2">
                  <a:lumMod val="10000"/>
                </a:schemeClr>
              </a:solidFill>
              <a:effectLst/>
              <a:latin typeface="Obvia" panose="02000506040000020004" pitchFamily="50" charset="0"/>
            </a:endParaRPr>
          </a:p>
          <a:p>
            <a:pPr marL="0" indent="0" rtl="0" fontAlgn="base">
              <a:buNone/>
            </a:pPr>
            <a:endParaRPr lang="en-US" sz="4000" dirty="0">
              <a:solidFill>
                <a:schemeClr val="bg2">
                  <a:lumMod val="10000"/>
                </a:schemeClr>
              </a:solidFill>
              <a:latin typeface="Obvia" panose="02000506040000020004" pitchFamily="50" charset="0"/>
            </a:endParaRPr>
          </a:p>
          <a:p>
            <a:pPr marL="0" indent="0" rtl="0" fontAlgn="base">
              <a:buNone/>
            </a:pPr>
            <a:r>
              <a:rPr lang="en-US" sz="4000" b="0" i="0" u="none" strike="noStrike" dirty="0">
                <a:solidFill>
                  <a:schemeClr val="bg2">
                    <a:lumMod val="10000"/>
                  </a:schemeClr>
                </a:solidFill>
                <a:effectLst/>
                <a:latin typeface="Obvia" panose="02000506040000020004" pitchFamily="50" charset="0"/>
              </a:rPr>
              <a:t>Remaining Challenges</a:t>
            </a:r>
            <a:r>
              <a:rPr lang="en-US" sz="4000" b="0" i="0" dirty="0">
                <a:solidFill>
                  <a:schemeClr val="bg2">
                    <a:lumMod val="10000"/>
                  </a:schemeClr>
                </a:solidFill>
                <a:effectLst/>
                <a:latin typeface="Obvia" panose="02000506040000020004" pitchFamily="50" charset="0"/>
              </a:rPr>
              <a:t>​:</a:t>
            </a:r>
          </a:p>
          <a:p>
            <a:pPr algn="l" rtl="0" fontAlgn="base">
              <a:buClr>
                <a:srgbClr val="F06245"/>
              </a:buClr>
              <a:buSzPct val="100000"/>
              <a:buFont typeface="Wingdings" panose="05000000000000000000" pitchFamily="2" charset="2"/>
              <a:buChar char="§"/>
            </a:pPr>
            <a:r>
              <a:rPr lang="en-US" sz="3600" b="0" i="0" u="none" strike="noStrike" dirty="0">
                <a:solidFill>
                  <a:schemeClr val="bg2">
                    <a:lumMod val="10000"/>
                  </a:schemeClr>
                </a:solidFill>
                <a:effectLst/>
                <a:latin typeface="Obvia" panose="02000506040000020004" pitchFamily="50" charset="0"/>
              </a:rPr>
              <a:t>Judiciary system and the rule of law</a:t>
            </a:r>
            <a:r>
              <a:rPr lang="en-US" sz="3600" b="0" i="0" dirty="0">
                <a:solidFill>
                  <a:schemeClr val="bg2">
                    <a:lumMod val="10000"/>
                  </a:schemeClr>
                </a:solidFill>
                <a:effectLst/>
                <a:latin typeface="Obvia" panose="02000506040000020004" pitchFamily="50" charset="0"/>
              </a:rPr>
              <a:t>​</a:t>
            </a:r>
          </a:p>
          <a:p>
            <a:pPr algn="l" rtl="0" fontAlgn="base">
              <a:buClr>
                <a:srgbClr val="F06245"/>
              </a:buClr>
              <a:buSzPct val="100000"/>
              <a:buFont typeface="Wingdings" panose="05000000000000000000" pitchFamily="2" charset="2"/>
              <a:buChar char="§"/>
            </a:pPr>
            <a:r>
              <a:rPr lang="en-US" sz="3600" b="0" i="0" u="none" strike="noStrike" dirty="0">
                <a:solidFill>
                  <a:schemeClr val="bg2">
                    <a:lumMod val="10000"/>
                  </a:schemeClr>
                </a:solidFill>
                <a:effectLst/>
                <a:latin typeface="Obvia" panose="02000506040000020004" pitchFamily="50" charset="0"/>
              </a:rPr>
              <a:t>Structural unemployment and gaps in </a:t>
            </a:r>
            <a:r>
              <a:rPr lang="en-US" sz="3600" b="0" i="0" u="none" strike="noStrike">
                <a:solidFill>
                  <a:schemeClr val="bg2">
                    <a:lumMod val="10000"/>
                  </a:schemeClr>
                </a:solidFill>
                <a:effectLst/>
                <a:latin typeface="Obvia" panose="02000506040000020004" pitchFamily="50" charset="0"/>
              </a:rPr>
              <a:t>human capital</a:t>
            </a:r>
            <a:r>
              <a:rPr lang="en-US" sz="3600" b="0" i="0">
                <a:solidFill>
                  <a:schemeClr val="bg2">
                    <a:lumMod val="10000"/>
                  </a:schemeClr>
                </a:solidFill>
                <a:effectLst/>
                <a:latin typeface="Obvia" panose="02000506040000020004" pitchFamily="50" charset="0"/>
              </a:rPr>
              <a:t>​</a:t>
            </a:r>
            <a:endParaRPr lang="en-US" sz="3600" b="0" i="0" dirty="0">
              <a:solidFill>
                <a:schemeClr val="bg2">
                  <a:lumMod val="10000"/>
                </a:schemeClr>
              </a:solidFill>
              <a:effectLst/>
              <a:latin typeface="Obvia" panose="02000506040000020004" pitchFamily="50" charset="0"/>
            </a:endParaRPr>
          </a:p>
          <a:p>
            <a:pPr algn="l" rtl="0" fontAlgn="base">
              <a:buClr>
                <a:srgbClr val="F06245"/>
              </a:buClr>
              <a:buSzPct val="100000"/>
              <a:buFont typeface="Wingdings" panose="05000000000000000000" pitchFamily="2" charset="2"/>
              <a:buChar char="§"/>
            </a:pPr>
            <a:r>
              <a:rPr lang="en-US" sz="3600" b="0" i="0" u="none" strike="noStrike" dirty="0">
                <a:solidFill>
                  <a:schemeClr val="bg2">
                    <a:lumMod val="10000"/>
                  </a:schemeClr>
                </a:solidFill>
                <a:effectLst/>
                <a:latin typeface="Obvia" panose="02000506040000020004" pitchFamily="50" charset="0"/>
              </a:rPr>
              <a:t>Economic diversification </a:t>
            </a:r>
            <a:r>
              <a:rPr lang="en-US" sz="3600" b="0" i="0" dirty="0">
                <a:solidFill>
                  <a:schemeClr val="bg2">
                    <a:lumMod val="10000"/>
                  </a:schemeClr>
                </a:solidFill>
                <a:effectLst/>
                <a:latin typeface="Obvia" panose="02000506040000020004" pitchFamily="50" charset="0"/>
              </a:rPr>
              <a:t>​</a:t>
            </a:r>
          </a:p>
          <a:p>
            <a:pPr algn="l" rtl="0" fontAlgn="base">
              <a:buClr>
                <a:srgbClr val="F06245"/>
              </a:buClr>
              <a:buSzPct val="100000"/>
              <a:buFont typeface="Wingdings" panose="05000000000000000000" pitchFamily="2" charset="2"/>
              <a:buChar char="§"/>
            </a:pPr>
            <a:r>
              <a:rPr lang="en-US" sz="3600" b="0" i="0" u="none" strike="noStrike" dirty="0">
                <a:solidFill>
                  <a:schemeClr val="bg2">
                    <a:lumMod val="10000"/>
                  </a:schemeClr>
                </a:solidFill>
                <a:effectLst/>
                <a:latin typeface="Obvia" panose="02000506040000020004" pitchFamily="50" charset="0"/>
              </a:rPr>
              <a:t>Reforming SOEs</a:t>
            </a:r>
          </a:p>
          <a:p>
            <a:pPr marL="0" indent="0" algn="l" rtl="0" fontAlgn="base">
              <a:buClr>
                <a:srgbClr val="F06245"/>
              </a:buClr>
              <a:buSzPct val="100000"/>
              <a:buNone/>
            </a:pPr>
            <a:endParaRPr lang="en-US" sz="3600" b="0" i="0" dirty="0">
              <a:solidFill>
                <a:schemeClr val="bg2">
                  <a:lumMod val="10000"/>
                </a:schemeClr>
              </a:solidFill>
              <a:effectLst/>
              <a:latin typeface="Obvia" panose="02000506040000020004" pitchFamily="50" charset="0"/>
            </a:endParaRPr>
          </a:p>
          <a:p>
            <a:pPr marL="0" indent="0">
              <a:buNone/>
            </a:pPr>
            <a:endParaRPr lang="en-001" sz="2800" dirty="0"/>
          </a:p>
        </p:txBody>
      </p:sp>
      <p:sp>
        <p:nvSpPr>
          <p:cNvPr id="3" name="Title 2">
            <a:extLst>
              <a:ext uri="{FF2B5EF4-FFF2-40B4-BE49-F238E27FC236}">
                <a16:creationId xmlns:a16="http://schemas.microsoft.com/office/drawing/2014/main" id="{D3ED21ED-9470-E91E-4992-8F49B11058CB}"/>
              </a:ext>
            </a:extLst>
          </p:cNvPr>
          <p:cNvSpPr>
            <a:spLocks noGrp="1"/>
          </p:cNvSpPr>
          <p:nvPr>
            <p:ph type="title" idx="4294967295"/>
          </p:nvPr>
        </p:nvSpPr>
        <p:spPr>
          <a:xfrm>
            <a:off x="-1" y="977900"/>
            <a:ext cx="18957471" cy="1435100"/>
          </a:xfrm>
        </p:spPr>
        <p:txBody>
          <a:bodyPr>
            <a:noAutofit/>
          </a:bodyPr>
          <a:lstStyle/>
          <a:p>
            <a:r>
              <a:rPr lang="en" sz="8800" dirty="0">
                <a:solidFill>
                  <a:srgbClr val="4B3B69"/>
                </a:solidFill>
                <a:latin typeface="Obvia" panose="02000506040000020004" pitchFamily="50" charset="0"/>
                <a:ea typeface="Cambria"/>
                <a:cs typeface="Cambria"/>
                <a:sym typeface="Cambria"/>
              </a:rPr>
              <a:t>Lessons Learned and Steps Ahead</a:t>
            </a:r>
            <a:endParaRPr lang="en-001" sz="8800" dirty="0">
              <a:solidFill>
                <a:srgbClr val="4B3B69"/>
              </a:solidFill>
              <a:latin typeface="Obvia" panose="02000506040000020004" pitchFamily="50" charset="0"/>
            </a:endParaRPr>
          </a:p>
        </p:txBody>
      </p:sp>
    </p:spTree>
    <p:extLst>
      <p:ext uri="{BB962C8B-B14F-4D97-AF65-F5344CB8AC3E}">
        <p14:creationId xmlns:p14="http://schemas.microsoft.com/office/powerpoint/2010/main" val="1465394844"/>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pic>
        <p:nvPicPr>
          <p:cNvPr id="2" name="Image" descr="Image">
            <a:extLst>
              <a:ext uri="{FF2B5EF4-FFF2-40B4-BE49-F238E27FC236}">
                <a16:creationId xmlns:a16="http://schemas.microsoft.com/office/drawing/2014/main" id="{7989BEA4-3674-5D7F-1DD0-E723EA9DCA19}"/>
              </a:ext>
            </a:extLst>
          </p:cNvPr>
          <p:cNvPicPr>
            <a:picLocks noChangeAspect="1"/>
          </p:cNvPicPr>
          <p:nvPr/>
        </p:nvPicPr>
        <p:blipFill>
          <a:blip r:embed="rId3"/>
          <a:stretch>
            <a:fillRect/>
          </a:stretch>
        </p:blipFill>
        <p:spPr>
          <a:xfrm>
            <a:off x="1678453" y="1538113"/>
            <a:ext cx="1964325" cy="1844973"/>
          </a:xfrm>
          <a:prstGeom prst="rect">
            <a:avLst/>
          </a:prstGeom>
          <a:ln w="12700">
            <a:miter lim="400000"/>
          </a:ln>
        </p:spPr>
      </p:pic>
      <p:sp>
        <p:nvSpPr>
          <p:cNvPr id="3" name="Thank you">
            <a:extLst>
              <a:ext uri="{FF2B5EF4-FFF2-40B4-BE49-F238E27FC236}">
                <a16:creationId xmlns:a16="http://schemas.microsoft.com/office/drawing/2014/main" id="{3AEBB299-9E37-CA0C-899B-37ABBCEC729A}"/>
              </a:ext>
            </a:extLst>
          </p:cNvPr>
          <p:cNvSpPr txBox="1"/>
          <p:nvPr/>
        </p:nvSpPr>
        <p:spPr>
          <a:xfrm>
            <a:off x="4434473" y="1949442"/>
            <a:ext cx="4743294" cy="10223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lnSpcReduction="10000"/>
          </a:bodyPr>
          <a:lstStyle>
            <a:lvl1pPr algn="l" defTabSz="12700">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defRPr sz="6200" b="1">
                <a:solidFill>
                  <a:srgbClr val="EDEEF0"/>
                </a:solidFill>
                <a:latin typeface="Obvia"/>
                <a:ea typeface="Obvia"/>
                <a:cs typeface="Obvia"/>
                <a:sym typeface="Obvia Light"/>
              </a:defRPr>
            </a:lvl1pPr>
          </a:lstStyle>
          <a:p>
            <a:r>
              <a:rPr dirty="0"/>
              <a:t>Thank you</a:t>
            </a:r>
          </a:p>
        </p:txBody>
      </p:sp>
      <p:sp>
        <p:nvSpPr>
          <p:cNvPr id="4" name="USA:…">
            <a:extLst>
              <a:ext uri="{FF2B5EF4-FFF2-40B4-BE49-F238E27FC236}">
                <a16:creationId xmlns:a16="http://schemas.microsoft.com/office/drawing/2014/main" id="{028A7DA8-CF95-1D7A-CB40-26CE0A3B2B3C}"/>
              </a:ext>
            </a:extLst>
          </p:cNvPr>
          <p:cNvSpPr txBox="1"/>
          <p:nvPr/>
        </p:nvSpPr>
        <p:spPr>
          <a:xfrm>
            <a:off x="1455705" y="4523919"/>
            <a:ext cx="10700831" cy="80012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pPr algn="l" defTabSz="457200">
              <a:lnSpc>
                <a:spcPct val="120000"/>
              </a:lnSpc>
              <a:defRPr sz="2600" b="1">
                <a:solidFill>
                  <a:srgbClr val="DF6B4F"/>
                </a:solidFill>
                <a:latin typeface="Obvia"/>
                <a:ea typeface="Obvia"/>
                <a:cs typeface="Obvia"/>
                <a:sym typeface="Obvia Light"/>
              </a:defRPr>
            </a:pPr>
            <a:r>
              <a:rPr dirty="0">
                <a:solidFill>
                  <a:srgbClr val="F06245"/>
                </a:solidFill>
                <a:latin typeface="Obvia" panose="02000506030000020004" pitchFamily="2" charset="77"/>
              </a:rPr>
              <a:t>USA: </a:t>
            </a:r>
          </a:p>
          <a:p>
            <a:pPr algn="l" defTabSz="457200">
              <a:lnSpc>
                <a:spcPct val="120000"/>
              </a:lnSpc>
              <a:defRPr sz="2600">
                <a:solidFill>
                  <a:srgbClr val="EDEEF0"/>
                </a:solidFill>
                <a:latin typeface="Obvia"/>
                <a:ea typeface="Obvia"/>
                <a:cs typeface="Obvia"/>
                <a:sym typeface="Obvia Light"/>
              </a:defRPr>
            </a:pPr>
            <a:r>
              <a:rPr dirty="0">
                <a:latin typeface="Obvia" panose="02000506030000020004" pitchFamily="2" charset="77"/>
              </a:rPr>
              <a:t>1725 I Street, N.W. Suite 300 Washington, DC 20006 </a:t>
            </a:r>
          </a:p>
          <a:p>
            <a:pPr algn="l" defTabSz="457200">
              <a:lnSpc>
                <a:spcPct val="120000"/>
              </a:lnSpc>
              <a:defRPr sz="2600">
                <a:solidFill>
                  <a:srgbClr val="EDEEF0"/>
                </a:solidFill>
                <a:latin typeface="Obvia"/>
                <a:ea typeface="Obvia"/>
                <a:cs typeface="Obvia"/>
                <a:sym typeface="Obvia Light"/>
              </a:defRPr>
            </a:pPr>
            <a:r>
              <a:rPr dirty="0">
                <a:latin typeface="Obvia" panose="02000506030000020004" pitchFamily="2" charset="77"/>
              </a:rPr>
              <a:t>Phone: + 1 (202) 640 5441 </a:t>
            </a:r>
          </a:p>
          <a:p>
            <a:pPr algn="l" defTabSz="457200">
              <a:lnSpc>
                <a:spcPct val="120000"/>
              </a:lnSpc>
              <a:defRPr sz="2600" b="1">
                <a:solidFill>
                  <a:srgbClr val="EDEEF0"/>
                </a:solidFill>
                <a:latin typeface="Obvia"/>
                <a:ea typeface="Obvia"/>
                <a:cs typeface="Obvia"/>
                <a:sym typeface="Obvia Light"/>
              </a:defRPr>
            </a:pPr>
            <a:endParaRPr dirty="0">
              <a:latin typeface="Obvia" panose="02000506030000020004" pitchFamily="2" charset="77"/>
            </a:endParaRPr>
          </a:p>
          <a:p>
            <a:pPr algn="l" defTabSz="457200">
              <a:lnSpc>
                <a:spcPct val="120000"/>
              </a:lnSpc>
              <a:defRPr sz="2600" b="1">
                <a:solidFill>
                  <a:srgbClr val="DF6B4F"/>
                </a:solidFill>
                <a:latin typeface="Obvia"/>
                <a:ea typeface="Obvia"/>
                <a:cs typeface="Obvia"/>
                <a:sym typeface="Obvia Light"/>
              </a:defRPr>
            </a:pPr>
            <a:r>
              <a:rPr dirty="0">
                <a:solidFill>
                  <a:srgbClr val="F06245"/>
                </a:solidFill>
                <a:latin typeface="Obvia" panose="02000506030000020004" pitchFamily="2" charset="77"/>
              </a:rPr>
              <a:t>GEORGIA: </a:t>
            </a:r>
          </a:p>
          <a:p>
            <a:pPr algn="l" defTabSz="457200">
              <a:lnSpc>
                <a:spcPct val="120000"/>
              </a:lnSpc>
              <a:defRPr sz="2600">
                <a:solidFill>
                  <a:srgbClr val="EDEEF0"/>
                </a:solidFill>
                <a:latin typeface="Obvia"/>
                <a:ea typeface="Obvia"/>
                <a:cs typeface="Obvia"/>
                <a:sym typeface="Obvia Light"/>
              </a:defRPr>
            </a:pPr>
            <a:r>
              <a:rPr dirty="0">
                <a:latin typeface="Obvia" panose="02000506030000020004" pitchFamily="2" charset="77"/>
              </a:rPr>
              <a:t>61 </a:t>
            </a:r>
            <a:r>
              <a:rPr dirty="0" err="1">
                <a:latin typeface="Obvia" panose="02000506030000020004" pitchFamily="2" charset="77"/>
              </a:rPr>
              <a:t>Aghmashenebeli</a:t>
            </a:r>
            <a:r>
              <a:rPr dirty="0">
                <a:latin typeface="Obvia" panose="02000506030000020004" pitchFamily="2" charset="77"/>
              </a:rPr>
              <a:t> Avenue, 4th floor Tbilisi 0102 </a:t>
            </a:r>
          </a:p>
          <a:p>
            <a:pPr algn="l" defTabSz="457200">
              <a:lnSpc>
                <a:spcPct val="120000"/>
              </a:lnSpc>
              <a:defRPr sz="2600">
                <a:solidFill>
                  <a:srgbClr val="EDEEF0"/>
                </a:solidFill>
                <a:latin typeface="Obvia"/>
                <a:ea typeface="Obvia"/>
                <a:cs typeface="Obvia"/>
                <a:sym typeface="Obvia Light"/>
              </a:defRPr>
            </a:pPr>
            <a:r>
              <a:rPr dirty="0">
                <a:latin typeface="Obvia" panose="02000506030000020004" pitchFamily="2" charset="77"/>
              </a:rPr>
              <a:t>Phone: + (995) 577 170660 </a:t>
            </a:r>
          </a:p>
          <a:p>
            <a:pPr algn="l" defTabSz="457200">
              <a:lnSpc>
                <a:spcPct val="120000"/>
              </a:lnSpc>
              <a:defRPr sz="2600">
                <a:solidFill>
                  <a:srgbClr val="EDEEF0"/>
                </a:solidFill>
                <a:latin typeface="Obvia"/>
                <a:ea typeface="Obvia"/>
                <a:cs typeface="Obvia"/>
                <a:sym typeface="Obvia Light"/>
              </a:defRPr>
            </a:pPr>
            <a:endParaRPr dirty="0">
              <a:latin typeface="Obvia" panose="02000506030000020004" pitchFamily="2" charset="77"/>
            </a:endParaRPr>
          </a:p>
          <a:p>
            <a:pPr algn="l" defTabSz="457200">
              <a:lnSpc>
                <a:spcPct val="120000"/>
              </a:lnSpc>
              <a:defRPr sz="2600" b="1">
                <a:solidFill>
                  <a:srgbClr val="DF6B4F"/>
                </a:solidFill>
                <a:latin typeface="Obvia"/>
                <a:ea typeface="Obvia"/>
                <a:cs typeface="Obvia"/>
                <a:sym typeface="Obvia Light"/>
              </a:defRPr>
            </a:pPr>
            <a:r>
              <a:rPr dirty="0">
                <a:solidFill>
                  <a:srgbClr val="F06245"/>
                </a:solidFill>
                <a:latin typeface="Obvia" panose="02000506030000020004" pitchFamily="2" charset="77"/>
              </a:rPr>
              <a:t>UKRAINE: </a:t>
            </a:r>
          </a:p>
          <a:p>
            <a:pPr algn="l" defTabSz="457200">
              <a:lnSpc>
                <a:spcPct val="120000"/>
              </a:lnSpc>
              <a:defRPr sz="2600">
                <a:solidFill>
                  <a:srgbClr val="EDEEF0"/>
                </a:solidFill>
                <a:latin typeface="Obvia"/>
                <a:ea typeface="Obvia"/>
                <a:cs typeface="Obvia"/>
                <a:sym typeface="Obvia Light"/>
              </a:defRPr>
            </a:pPr>
            <a:r>
              <a:rPr dirty="0">
                <a:latin typeface="Obvia" panose="02000506030000020004" pitchFamily="2" charset="77"/>
              </a:rPr>
              <a:t>1/4 </a:t>
            </a:r>
            <a:r>
              <a:rPr dirty="0" err="1">
                <a:latin typeface="Obvia" panose="02000506030000020004" pitchFamily="2" charset="77"/>
              </a:rPr>
              <a:t>Lesi</a:t>
            </a:r>
            <a:r>
              <a:rPr dirty="0">
                <a:latin typeface="Obvia" panose="02000506030000020004" pitchFamily="2" charset="77"/>
              </a:rPr>
              <a:t> </a:t>
            </a:r>
            <a:r>
              <a:rPr dirty="0" err="1">
                <a:latin typeface="Obvia" panose="02000506030000020004" pitchFamily="2" charset="77"/>
              </a:rPr>
              <a:t>Ukrainky</a:t>
            </a:r>
            <a:r>
              <a:rPr dirty="0">
                <a:latin typeface="Obvia" panose="02000506030000020004" pitchFamily="2" charset="77"/>
              </a:rPr>
              <a:t> </a:t>
            </a:r>
            <a:r>
              <a:rPr dirty="0" err="1">
                <a:latin typeface="Obvia" panose="02000506030000020004" pitchFamily="2" charset="77"/>
              </a:rPr>
              <a:t>blvd</a:t>
            </a:r>
            <a:r>
              <a:rPr dirty="0">
                <a:latin typeface="Obvia" panose="02000506030000020004" pitchFamily="2" charset="77"/>
              </a:rPr>
              <a:t>, office 18-b, Kyiv, 01133 </a:t>
            </a:r>
          </a:p>
          <a:p>
            <a:pPr algn="l" defTabSz="457200">
              <a:lnSpc>
                <a:spcPct val="120000"/>
              </a:lnSpc>
              <a:defRPr sz="2600">
                <a:solidFill>
                  <a:srgbClr val="EDEEF0"/>
                </a:solidFill>
                <a:latin typeface="Obvia"/>
                <a:ea typeface="Obvia"/>
                <a:cs typeface="Obvia"/>
                <a:sym typeface="Obvia Light"/>
              </a:defRPr>
            </a:pPr>
            <a:r>
              <a:rPr dirty="0">
                <a:latin typeface="Obvia" panose="02000506030000020004" pitchFamily="2" charset="77"/>
              </a:rPr>
              <a:t>Phone: +38 (097) 0998337 </a:t>
            </a:r>
          </a:p>
          <a:p>
            <a:pPr algn="l" defTabSz="457200">
              <a:lnSpc>
                <a:spcPct val="120000"/>
              </a:lnSpc>
              <a:defRPr sz="2600">
                <a:solidFill>
                  <a:srgbClr val="EDEEF0"/>
                </a:solidFill>
                <a:latin typeface="Obvia"/>
                <a:ea typeface="Obvia"/>
                <a:cs typeface="Obvia"/>
                <a:sym typeface="Obvia Light"/>
              </a:defRPr>
            </a:pPr>
            <a:endParaRPr dirty="0">
              <a:latin typeface="Obvia" panose="02000506030000020004" pitchFamily="2" charset="77"/>
            </a:endParaRPr>
          </a:p>
          <a:p>
            <a:pPr algn="l" defTabSz="457200">
              <a:lnSpc>
                <a:spcPct val="120000"/>
              </a:lnSpc>
              <a:defRPr sz="2600" b="1">
                <a:solidFill>
                  <a:srgbClr val="EDEEF0"/>
                </a:solidFill>
                <a:latin typeface="Obvia"/>
                <a:ea typeface="Obvia"/>
                <a:cs typeface="Obvia"/>
                <a:sym typeface="Obvia Light"/>
              </a:defRPr>
            </a:pPr>
            <a:endParaRPr dirty="0">
              <a:latin typeface="Obvia" panose="02000506030000020004" pitchFamily="2" charset="77"/>
            </a:endParaRPr>
          </a:p>
          <a:p>
            <a:pPr algn="l" defTabSz="457200">
              <a:lnSpc>
                <a:spcPct val="120000"/>
              </a:lnSpc>
              <a:defRPr sz="2600" b="1">
                <a:solidFill>
                  <a:srgbClr val="EDEEF0"/>
                </a:solidFill>
                <a:latin typeface="Obvia"/>
                <a:ea typeface="Obvia"/>
                <a:cs typeface="Obvia"/>
                <a:sym typeface="Obvia Light"/>
              </a:defRPr>
            </a:pPr>
            <a:r>
              <a:rPr b="1" dirty="0" err="1">
                <a:latin typeface="Obvia" panose="02000506030000020004" pitchFamily="2" charset="77"/>
              </a:rPr>
              <a:t>office@pmcginternational.com</a:t>
            </a:r>
            <a:r>
              <a:rPr b="1" dirty="0">
                <a:latin typeface="Obvia" panose="02000506030000020004" pitchFamily="2" charset="77"/>
              </a:rPr>
              <a:t> </a:t>
            </a:r>
          </a:p>
          <a:p>
            <a:pPr algn="l" defTabSz="457200">
              <a:lnSpc>
                <a:spcPct val="120000"/>
              </a:lnSpc>
              <a:defRPr sz="2600" b="1">
                <a:solidFill>
                  <a:srgbClr val="EDEEF0"/>
                </a:solidFill>
                <a:latin typeface="Obvia"/>
                <a:ea typeface="Obvia"/>
                <a:cs typeface="Obvia"/>
                <a:sym typeface="Obvia Light"/>
              </a:defRPr>
            </a:pPr>
            <a:r>
              <a:rPr b="1" dirty="0" err="1">
                <a:latin typeface="Obvia" panose="02000506030000020004" pitchFamily="2" charset="77"/>
              </a:rPr>
              <a:t>www.pmcg-i.com</a:t>
            </a:r>
            <a:endParaRPr b="1" dirty="0">
              <a:latin typeface="Obvia" panose="02000506030000020004" pitchFamily="2" charset="77"/>
            </a:endParaRPr>
          </a:p>
        </p:txBody>
      </p:sp>
      <p:sp>
        <p:nvSpPr>
          <p:cNvPr id="5" name="Line">
            <a:extLst>
              <a:ext uri="{FF2B5EF4-FFF2-40B4-BE49-F238E27FC236}">
                <a16:creationId xmlns:a16="http://schemas.microsoft.com/office/drawing/2014/main" id="{03DFAE54-9634-639F-12AD-41AA6CDB0EB2}"/>
              </a:ext>
            </a:extLst>
          </p:cNvPr>
          <p:cNvSpPr/>
          <p:nvPr/>
        </p:nvSpPr>
        <p:spPr>
          <a:xfrm>
            <a:off x="1514199" y="10321181"/>
            <a:ext cx="7498444" cy="1"/>
          </a:xfrm>
          <a:prstGeom prst="line">
            <a:avLst/>
          </a:prstGeom>
          <a:ln w="25400">
            <a:solidFill>
              <a:srgbClr val="F06245"/>
            </a:solidFill>
            <a:miter lim="400000"/>
          </a:ln>
        </p:spPr>
        <p:txBody>
          <a:bodyPr lIns="50800" tIns="50800" rIns="50800" bIns="50800" anchor="ctr"/>
          <a:lstStyle/>
          <a:p>
            <a:endParaRPr>
              <a:latin typeface="Obvia" panose="02000506030000020004" pitchFamily="2" charset="77"/>
            </a:endParaRPr>
          </a:p>
        </p:txBody>
      </p:sp>
      <p:sp>
        <p:nvSpPr>
          <p:cNvPr id="6" name="Visit Our Website…">
            <a:extLst>
              <a:ext uri="{FF2B5EF4-FFF2-40B4-BE49-F238E27FC236}">
                <a16:creationId xmlns:a16="http://schemas.microsoft.com/office/drawing/2014/main" id="{A2FB0BB9-403E-5C20-F91D-1C81D79556A2}"/>
              </a:ext>
            </a:extLst>
          </p:cNvPr>
          <p:cNvSpPr txBox="1"/>
          <p:nvPr/>
        </p:nvSpPr>
        <p:spPr>
          <a:xfrm>
            <a:off x="11357495" y="4523919"/>
            <a:ext cx="11835014" cy="862957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pPr algn="l" defTabSz="457200">
              <a:defRPr sz="2600" b="1">
                <a:solidFill>
                  <a:srgbClr val="EDEEF0"/>
                </a:solidFill>
                <a:latin typeface="Obvia"/>
                <a:ea typeface="Obvia"/>
                <a:cs typeface="Obvia"/>
                <a:sym typeface="Obvia Light"/>
              </a:defRPr>
            </a:pPr>
            <a:r>
              <a:rPr dirty="0"/>
              <a:t>Visit Our Website</a:t>
            </a:r>
            <a:endParaRPr sz="1200" dirty="0"/>
          </a:p>
          <a:p>
            <a:pPr algn="l" defTabSz="457200">
              <a:defRPr sz="2600" b="1">
                <a:solidFill>
                  <a:srgbClr val="EDEEF0"/>
                </a:solidFill>
                <a:latin typeface="Obvia"/>
                <a:ea typeface="Obvia"/>
                <a:cs typeface="Obvia"/>
                <a:sym typeface="Obvia Light"/>
              </a:defRPr>
            </a:pPr>
            <a:endParaRPr sz="1200" dirty="0"/>
          </a:p>
          <a:p>
            <a:pPr algn="l" defTabSz="457200">
              <a:spcBef>
                <a:spcPts val="1200"/>
              </a:spcBef>
              <a:defRPr sz="1900">
                <a:solidFill>
                  <a:srgbClr val="EDEEF0"/>
                </a:solidFill>
                <a:latin typeface="Obvia"/>
                <a:ea typeface="Obvia"/>
                <a:cs typeface="Obvia"/>
                <a:sym typeface="Obvia Light"/>
              </a:defRPr>
            </a:pPr>
            <a:r>
              <a:rPr dirty="0">
                <a:solidFill>
                  <a:srgbClr val="F06245"/>
                </a:solidFill>
              </a:rPr>
              <a:t>Annual Reports: </a:t>
            </a:r>
            <a:r>
              <a:rPr u="sng" dirty="0">
                <a:solidFill>
                  <a:schemeClr val="bg1"/>
                </a:solidFill>
                <a:hlinkClick r:id="rId4">
                  <a:extLst>
                    <a:ext uri="{A12FA001-AC4F-418D-AE19-62706E023703}">
                      <ahyp:hlinkClr xmlns:ahyp="http://schemas.microsoft.com/office/drawing/2018/hyperlinkcolor" val="tx"/>
                    </a:ext>
                  </a:extLst>
                </a:hlinkClick>
              </a:rPr>
              <a:t>https://pmcg-i.com/annual-reports/</a:t>
            </a:r>
            <a:endParaRPr dirty="0">
              <a:solidFill>
                <a:schemeClr val="bg1"/>
              </a:solidFill>
            </a:endParaRPr>
          </a:p>
          <a:p>
            <a:pPr algn="l" defTabSz="457200">
              <a:spcBef>
                <a:spcPts val="1200"/>
              </a:spcBef>
              <a:defRPr sz="1900">
                <a:solidFill>
                  <a:srgbClr val="EDEEF0"/>
                </a:solidFill>
                <a:latin typeface="Obvia"/>
                <a:ea typeface="Obvia"/>
                <a:cs typeface="Obvia"/>
                <a:sym typeface="Obvia Light"/>
              </a:defRPr>
            </a:pPr>
            <a:r>
              <a:rPr dirty="0">
                <a:solidFill>
                  <a:srgbClr val="F06245"/>
                </a:solidFill>
              </a:rPr>
              <a:t>Products:</a:t>
            </a:r>
            <a:r>
              <a:rPr dirty="0">
                <a:solidFill>
                  <a:srgbClr val="DF6B4F"/>
                </a:solidFill>
              </a:rPr>
              <a:t> </a:t>
            </a:r>
            <a:r>
              <a:rPr u="sng" dirty="0">
                <a:solidFill>
                  <a:schemeClr val="bg1"/>
                </a:solidFill>
                <a:latin typeface="Obvia"/>
                <a:hlinkClick r:id="rId5">
                  <a:extLst>
                    <a:ext uri="{A12FA001-AC4F-418D-AE19-62706E023703}">
                      <ahyp:hlinkClr xmlns:ahyp="http://schemas.microsoft.com/office/drawing/2018/hyperlinkcolor" val="tx"/>
                    </a:ext>
                  </a:extLst>
                </a:hlinkClick>
              </a:rPr>
              <a:t>https://pmcg-i.com/products/</a:t>
            </a:r>
            <a:endParaRPr u="sng" dirty="0">
              <a:solidFill>
                <a:schemeClr val="bg1"/>
              </a:solidFill>
              <a:latin typeface="Obvia"/>
            </a:endParaRPr>
          </a:p>
          <a:p>
            <a:pPr algn="l" defTabSz="457200">
              <a:spcBef>
                <a:spcPts val="1200"/>
              </a:spcBef>
              <a:defRPr sz="1900">
                <a:solidFill>
                  <a:srgbClr val="EDEEF0"/>
                </a:solidFill>
                <a:latin typeface="Obvia"/>
                <a:ea typeface="Obvia"/>
                <a:cs typeface="Obvia"/>
                <a:sym typeface="Obvia Light"/>
              </a:defRPr>
            </a:pPr>
            <a:r>
              <a:rPr dirty="0">
                <a:solidFill>
                  <a:srgbClr val="F06245"/>
                </a:solidFill>
              </a:rPr>
              <a:t>Publications:</a:t>
            </a:r>
            <a:r>
              <a:rPr dirty="0">
                <a:solidFill>
                  <a:srgbClr val="DF6B4F"/>
                </a:solidFill>
              </a:rPr>
              <a:t> </a:t>
            </a:r>
            <a:r>
              <a:rPr u="sng" dirty="0">
                <a:solidFill>
                  <a:schemeClr val="bg1"/>
                </a:solidFill>
                <a:latin typeface="Obvia"/>
                <a:hlinkClick r:id="rId6">
                  <a:extLst>
                    <a:ext uri="{A12FA001-AC4F-418D-AE19-62706E023703}">
                      <ahyp:hlinkClr xmlns:ahyp="http://schemas.microsoft.com/office/drawing/2018/hyperlinkcolor" val="tx"/>
                    </a:ext>
                  </a:extLst>
                </a:hlinkClick>
              </a:rPr>
              <a:t>https://pmcg-i.com/publication</a:t>
            </a:r>
            <a:endParaRPr u="sng" dirty="0">
              <a:solidFill>
                <a:schemeClr val="bg1"/>
              </a:solidFill>
              <a:latin typeface="Obvia"/>
            </a:endParaRPr>
          </a:p>
          <a:p>
            <a:pPr algn="l" defTabSz="457200">
              <a:spcBef>
                <a:spcPts val="1200"/>
              </a:spcBef>
              <a:defRPr sz="1900">
                <a:solidFill>
                  <a:srgbClr val="EDEEF0"/>
                </a:solidFill>
                <a:latin typeface="Obvia"/>
                <a:ea typeface="Obvia"/>
                <a:cs typeface="Obvia"/>
                <a:sym typeface="Obvia Light"/>
              </a:defRPr>
            </a:pPr>
            <a:endParaRPr dirty="0">
              <a:solidFill>
                <a:srgbClr val="000000"/>
              </a:solidFill>
            </a:endParaRPr>
          </a:p>
          <a:p>
            <a:pPr algn="l" defTabSz="457200">
              <a:defRPr sz="2600" b="1">
                <a:solidFill>
                  <a:srgbClr val="EDEEF0"/>
                </a:solidFill>
                <a:latin typeface="Obvia"/>
                <a:ea typeface="Obvia"/>
                <a:cs typeface="Obvia"/>
                <a:sym typeface="Obvia Light"/>
              </a:defRPr>
            </a:pPr>
            <a:r>
              <a:rPr dirty="0"/>
              <a:t>Listen to Our Podcast</a:t>
            </a:r>
            <a:endParaRPr sz="1200" dirty="0"/>
          </a:p>
          <a:p>
            <a:pPr algn="l" defTabSz="457200">
              <a:defRPr sz="2600" b="1">
                <a:solidFill>
                  <a:srgbClr val="EDEEF0"/>
                </a:solidFill>
                <a:latin typeface="Obvia"/>
                <a:ea typeface="Obvia"/>
                <a:cs typeface="Obvia"/>
                <a:sym typeface="Obvia Light"/>
              </a:defRPr>
            </a:pPr>
            <a:endParaRPr sz="1200" dirty="0"/>
          </a:p>
          <a:p>
            <a:pPr algn="l" defTabSz="457200">
              <a:spcBef>
                <a:spcPts val="1200"/>
              </a:spcBef>
              <a:defRPr sz="1900">
                <a:solidFill>
                  <a:srgbClr val="EDEEF0"/>
                </a:solidFill>
                <a:latin typeface="Obvia"/>
                <a:ea typeface="Obvia"/>
                <a:cs typeface="Obvia"/>
                <a:sym typeface="Obvia Light"/>
              </a:defRPr>
            </a:pPr>
            <a:r>
              <a:rPr dirty="0">
                <a:solidFill>
                  <a:srgbClr val="F06245"/>
                </a:solidFill>
              </a:rPr>
              <a:t>Podcasts:</a:t>
            </a:r>
            <a:r>
              <a:rPr dirty="0">
                <a:solidFill>
                  <a:srgbClr val="DF6B4F"/>
                </a:solidFill>
              </a:rPr>
              <a:t> </a:t>
            </a:r>
            <a:r>
              <a:rPr u="sng" dirty="0">
                <a:solidFill>
                  <a:schemeClr val="bg1"/>
                </a:solidFill>
                <a:latin typeface="Obvia"/>
                <a:hlinkClick r:id="rId7">
                  <a:extLst>
                    <a:ext uri="{A12FA001-AC4F-418D-AE19-62706E023703}">
                      <ahyp:hlinkClr xmlns:ahyp="http://schemas.microsoft.com/office/drawing/2018/hyperlinkcolor" val="tx"/>
                    </a:ext>
                  </a:extLst>
                </a:hlinkClick>
              </a:rPr>
              <a:t>https://pmcg-i.com/category/podcasts/</a:t>
            </a:r>
            <a:endParaRPr u="sng" dirty="0">
              <a:solidFill>
                <a:schemeClr val="bg1"/>
              </a:solidFill>
              <a:latin typeface="Obvia"/>
            </a:endParaRPr>
          </a:p>
          <a:p>
            <a:pPr algn="l" defTabSz="457200">
              <a:spcBef>
                <a:spcPts val="1200"/>
              </a:spcBef>
              <a:defRPr sz="1900">
                <a:solidFill>
                  <a:srgbClr val="EDEEF0"/>
                </a:solidFill>
                <a:latin typeface="Obvia"/>
                <a:ea typeface="Obvia"/>
                <a:cs typeface="Obvia"/>
                <a:sym typeface="Obvia Light"/>
              </a:defRPr>
            </a:pPr>
            <a:endParaRPr sz="1200" dirty="0">
              <a:solidFill>
                <a:srgbClr val="000000"/>
              </a:solidFill>
            </a:endParaRPr>
          </a:p>
          <a:p>
            <a:pPr algn="l" defTabSz="457200">
              <a:defRPr sz="2600" b="1">
                <a:solidFill>
                  <a:srgbClr val="EDEEF0"/>
                </a:solidFill>
                <a:latin typeface="Obvia"/>
                <a:ea typeface="Obvia"/>
                <a:cs typeface="Obvia"/>
                <a:sym typeface="Obvia Light"/>
              </a:defRPr>
            </a:pPr>
            <a:r>
              <a:rPr dirty="0"/>
              <a:t>Follow Us on Social Media:</a:t>
            </a:r>
            <a:endParaRPr sz="1200" dirty="0"/>
          </a:p>
          <a:p>
            <a:pPr algn="l" defTabSz="457200">
              <a:defRPr sz="2600" b="1">
                <a:solidFill>
                  <a:srgbClr val="EDEEF0"/>
                </a:solidFill>
                <a:latin typeface="Obvia"/>
                <a:ea typeface="Obvia"/>
                <a:cs typeface="Obvia"/>
                <a:sym typeface="Obvia Light"/>
              </a:defRPr>
            </a:pPr>
            <a:endParaRPr sz="1200" dirty="0"/>
          </a:p>
          <a:p>
            <a:pPr algn="l" defTabSz="457200">
              <a:spcBef>
                <a:spcPts val="1200"/>
              </a:spcBef>
              <a:defRPr sz="1900">
                <a:solidFill>
                  <a:srgbClr val="EDEEF0"/>
                </a:solidFill>
                <a:latin typeface="Obvia"/>
                <a:ea typeface="Obvia"/>
                <a:cs typeface="Obvia"/>
                <a:sym typeface="Obvia Light"/>
              </a:defRPr>
            </a:pPr>
            <a:r>
              <a:rPr dirty="0">
                <a:solidFill>
                  <a:srgbClr val="F06245"/>
                </a:solidFill>
              </a:rPr>
              <a:t>LinkedIn:</a:t>
            </a:r>
            <a:r>
              <a:rPr dirty="0">
                <a:solidFill>
                  <a:srgbClr val="DF6B4F"/>
                </a:solidFill>
              </a:rPr>
              <a:t> </a:t>
            </a:r>
            <a:r>
              <a:rPr lang="en-US" u="sng" dirty="0">
                <a:solidFill>
                  <a:schemeClr val="bg1"/>
                </a:solidFill>
                <a:latin typeface="Obvia"/>
              </a:rPr>
              <a:t>https://www.linkedin.com/company/policy-and-management-consulting-group-llc </a:t>
            </a:r>
          </a:p>
          <a:p>
            <a:pPr algn="l" defTabSz="457200">
              <a:spcBef>
                <a:spcPts val="1200"/>
              </a:spcBef>
              <a:defRPr sz="1900">
                <a:solidFill>
                  <a:srgbClr val="EDEEF0"/>
                </a:solidFill>
                <a:latin typeface="Obvia"/>
                <a:ea typeface="Obvia"/>
                <a:cs typeface="Obvia"/>
                <a:sym typeface="Obvia Light"/>
              </a:defRPr>
            </a:pPr>
            <a:r>
              <a:rPr dirty="0">
                <a:solidFill>
                  <a:srgbClr val="F06245"/>
                </a:solidFill>
              </a:rPr>
              <a:t>Facebook:</a:t>
            </a:r>
            <a:r>
              <a:rPr dirty="0">
                <a:solidFill>
                  <a:srgbClr val="DF6B4F"/>
                </a:solidFill>
              </a:rPr>
              <a:t> </a:t>
            </a:r>
            <a:r>
              <a:rPr u="sng" dirty="0">
                <a:solidFill>
                  <a:schemeClr val="bg1"/>
                </a:solidFill>
                <a:latin typeface="Obvia"/>
                <a:hlinkClick r:id="rId8">
                  <a:extLst>
                    <a:ext uri="{A12FA001-AC4F-418D-AE19-62706E023703}">
                      <ahyp:hlinkClr xmlns:ahyp="http://schemas.microsoft.com/office/drawing/2018/hyperlinkcolor" val="tx"/>
                    </a:ext>
                  </a:extLst>
                </a:hlinkClick>
              </a:rPr>
              <a:t>https://www.facebook.com/pmcginternational</a:t>
            </a:r>
            <a:endParaRPr u="sng" dirty="0">
              <a:solidFill>
                <a:schemeClr val="bg1"/>
              </a:solidFill>
              <a:latin typeface="Obvia"/>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99F78044-603C-F844-6E78-0344930886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C33158-C009-D8E1-A80B-292247A899D4}"/>
              </a:ext>
            </a:extLst>
          </p:cNvPr>
          <p:cNvSpPr>
            <a:spLocks noGrp="1"/>
          </p:cNvSpPr>
          <p:nvPr>
            <p:ph type="title"/>
          </p:nvPr>
        </p:nvSpPr>
        <p:spPr>
          <a:xfrm>
            <a:off x="1264556" y="561910"/>
            <a:ext cx="22936564" cy="1435100"/>
          </a:xfrm>
        </p:spPr>
        <p:txBody>
          <a:bodyPr>
            <a:noAutofit/>
          </a:bodyPr>
          <a:lstStyle/>
          <a:p>
            <a:r>
              <a:rPr lang="en-GB" sz="6000" dirty="0">
                <a:solidFill>
                  <a:srgbClr val="4B3B69"/>
                </a:solidFill>
                <a:latin typeface="Obvia" panose="02000506040000020004" pitchFamily="50" charset="0"/>
              </a:rPr>
              <a:t>GDP Per Capita (1988-2024*)</a:t>
            </a:r>
            <a:endParaRPr lang="en-001" sz="6000" dirty="0">
              <a:solidFill>
                <a:srgbClr val="4B3B69"/>
              </a:solidFill>
              <a:latin typeface="Obvia" panose="02000506040000020004" pitchFamily="50" charset="0"/>
            </a:endParaRPr>
          </a:p>
        </p:txBody>
      </p:sp>
      <p:graphicFrame>
        <p:nvGraphicFramePr>
          <p:cNvPr id="4" name="Chart 3">
            <a:extLst>
              <a:ext uri="{FF2B5EF4-FFF2-40B4-BE49-F238E27FC236}">
                <a16:creationId xmlns:a16="http://schemas.microsoft.com/office/drawing/2014/main" id="{D40AA415-24F4-B63A-F0CB-B0145D040829}"/>
              </a:ext>
            </a:extLst>
          </p:cNvPr>
          <p:cNvGraphicFramePr>
            <a:graphicFrameLocks/>
          </p:cNvGraphicFramePr>
          <p:nvPr>
            <p:extLst>
              <p:ext uri="{D42A27DB-BD31-4B8C-83A1-F6EECF244321}">
                <p14:modId xmlns:p14="http://schemas.microsoft.com/office/powerpoint/2010/main" val="3889804818"/>
              </p:ext>
            </p:extLst>
          </p:nvPr>
        </p:nvGraphicFramePr>
        <p:xfrm>
          <a:off x="1810422" y="1789043"/>
          <a:ext cx="20750658" cy="1071438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69279039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a:extLst>
            <a:ext uri="{FF2B5EF4-FFF2-40B4-BE49-F238E27FC236}">
              <a16:creationId xmlns:a16="http://schemas.microsoft.com/office/drawing/2014/main" id="{6B664593-1E86-44CF-7934-F4B94074E1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6513F6-24FF-409A-0647-963019B9578E}"/>
              </a:ext>
            </a:extLst>
          </p:cNvPr>
          <p:cNvSpPr>
            <a:spLocks noGrp="1"/>
          </p:cNvSpPr>
          <p:nvPr>
            <p:ph type="title"/>
          </p:nvPr>
        </p:nvSpPr>
        <p:spPr>
          <a:xfrm>
            <a:off x="1206499" y="1079500"/>
            <a:ext cx="19122571" cy="1435100"/>
          </a:xfrm>
        </p:spPr>
        <p:txBody>
          <a:bodyPr>
            <a:normAutofit/>
          </a:bodyPr>
          <a:lstStyle/>
          <a:p>
            <a:r>
              <a:rPr lang="en-GB" dirty="0">
                <a:solidFill>
                  <a:srgbClr val="4B3B69"/>
                </a:solidFill>
                <a:latin typeface="Obvia" panose="02000506040000020004" pitchFamily="50" charset="0"/>
              </a:rPr>
              <a:t>Georgia: FDI (1997-2023)</a:t>
            </a:r>
            <a:endParaRPr lang="en-001" dirty="0">
              <a:solidFill>
                <a:srgbClr val="4B3B69"/>
              </a:solidFill>
              <a:latin typeface="Obvia" panose="02000506040000020004" pitchFamily="50" charset="0"/>
            </a:endParaRPr>
          </a:p>
        </p:txBody>
      </p:sp>
      <p:sp>
        <p:nvSpPr>
          <p:cNvPr id="14" name="TextBox 13">
            <a:extLst>
              <a:ext uri="{FF2B5EF4-FFF2-40B4-BE49-F238E27FC236}">
                <a16:creationId xmlns:a16="http://schemas.microsoft.com/office/drawing/2014/main" id="{B20DF4A7-EF12-E9AA-A7F1-3CE1E2A08131}"/>
              </a:ext>
            </a:extLst>
          </p:cNvPr>
          <p:cNvSpPr txBox="1"/>
          <p:nvPr/>
        </p:nvSpPr>
        <p:spPr>
          <a:xfrm>
            <a:off x="17186031" y="12200578"/>
            <a:ext cx="4103077"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r" defTabSz="2438338" rtl="0" fontAlgn="auto" latinLnBrk="0" hangingPunct="0">
              <a:lnSpc>
                <a:spcPct val="100000"/>
              </a:lnSpc>
              <a:spcBef>
                <a:spcPts val="0"/>
              </a:spcBef>
              <a:spcAft>
                <a:spcPts val="0"/>
              </a:spcAft>
              <a:buClrTx/>
              <a:buSzTx/>
              <a:buFontTx/>
              <a:buNone/>
              <a:tabLst/>
            </a:pPr>
            <a:r>
              <a:rPr kumimoji="0" lang="en-GB"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rPr>
              <a:t>Source: World Bank</a:t>
            </a:r>
            <a:endParaRPr kumimoji="0" lang="en-001"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graphicFrame>
        <p:nvGraphicFramePr>
          <p:cNvPr id="5" name="Chart 4">
            <a:extLst>
              <a:ext uri="{FF2B5EF4-FFF2-40B4-BE49-F238E27FC236}">
                <a16:creationId xmlns:a16="http://schemas.microsoft.com/office/drawing/2014/main" id="{F5C16D61-F537-B8AE-B634-915EDFD91D90}"/>
              </a:ext>
            </a:extLst>
          </p:cNvPr>
          <p:cNvGraphicFramePr>
            <a:graphicFrameLocks/>
          </p:cNvGraphicFramePr>
          <p:nvPr>
            <p:extLst>
              <p:ext uri="{D42A27DB-BD31-4B8C-83A1-F6EECF244321}">
                <p14:modId xmlns:p14="http://schemas.microsoft.com/office/powerpoint/2010/main" val="1930809905"/>
              </p:ext>
            </p:extLst>
          </p:nvPr>
        </p:nvGraphicFramePr>
        <p:xfrm>
          <a:off x="1910079" y="2514600"/>
          <a:ext cx="19610977" cy="90271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64088512"/>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show="0">
  <p:cSld>
    <p:bg>
      <p:bgPr>
        <a:blipFill rotWithShape="1">
          <a:blip r:embed="rId3"/>
          <a:srcRect/>
          <a:stretch>
            <a:fillRect/>
          </a:stretch>
        </a:blipFill>
        <a:effectLst/>
      </p:bgPr>
    </p:bg>
    <p:spTree>
      <p:nvGrpSpPr>
        <p:cNvPr id="1" name="">
          <a:extLst>
            <a:ext uri="{FF2B5EF4-FFF2-40B4-BE49-F238E27FC236}">
              <a16:creationId xmlns:a16="http://schemas.microsoft.com/office/drawing/2014/main" id="{F206B576-D0FA-0FC1-F49B-296CB603D879}"/>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67D79E0B-544D-DFC5-7149-DDE49A61222A}"/>
              </a:ext>
            </a:extLst>
          </p:cNvPr>
          <p:cNvSpPr>
            <a:spLocks noGrp="1"/>
          </p:cNvSpPr>
          <p:nvPr>
            <p:ph type="body" sz="half" idx="1"/>
          </p:nvPr>
        </p:nvSpPr>
        <p:spPr>
          <a:xfrm>
            <a:off x="1052284" y="2649594"/>
            <a:ext cx="22052645" cy="9986906"/>
          </a:xfrm>
        </p:spPr>
        <p:txBody>
          <a:bodyPr>
            <a:normAutofit/>
          </a:bodyPr>
          <a:lstStyle/>
          <a:p>
            <a:pPr algn="l">
              <a:buClr>
                <a:srgbClr val="F06245"/>
              </a:buClr>
              <a:buSzPct val="150000"/>
              <a:buFont typeface="Wingdings" panose="05000000000000000000" pitchFamily="2" charset="2"/>
              <a:buChar char="§"/>
            </a:pPr>
            <a:r>
              <a:rPr lang="en-GB" sz="2600" b="0" i="0" dirty="0">
                <a:solidFill>
                  <a:srgbClr val="000000"/>
                </a:solidFill>
                <a:effectLst/>
                <a:latin typeface="Obvia" panose="02000506040000020004" pitchFamily="50" charset="0"/>
              </a:rPr>
              <a:t>Georgia's HDI value for 2022 is 0.814— which put the country in the Very High human development category—positioning it at 60 out of 193 countries and territories. Between 2000 and 2022, Georgia's HDI value changed from 0.694 to 0.814, a change of 17.3 percent.</a:t>
            </a:r>
          </a:p>
          <a:p>
            <a:pPr algn="l">
              <a:buClr>
                <a:srgbClr val="F06245"/>
              </a:buClr>
              <a:buSzPct val="150000"/>
              <a:buFont typeface="Wingdings" panose="05000000000000000000" pitchFamily="2" charset="2"/>
              <a:buChar char="§"/>
            </a:pPr>
            <a:r>
              <a:rPr lang="en-GB" sz="2600" b="0" i="0" dirty="0">
                <a:solidFill>
                  <a:srgbClr val="000000"/>
                </a:solidFill>
                <a:effectLst/>
                <a:latin typeface="Obvia" panose="02000506040000020004" pitchFamily="50" charset="0"/>
              </a:rPr>
              <a:t>Georgia has a Gender Inequality Index (GII) value of 0.283, ranking it 69 out of 166 countries in 2022. </a:t>
            </a:r>
            <a:endParaRPr lang="en-GB" sz="2600" dirty="0">
              <a:latin typeface="Obvia" panose="02000506040000020004" pitchFamily="50" charset="0"/>
            </a:endParaRPr>
          </a:p>
          <a:p>
            <a:pPr>
              <a:buClr>
                <a:srgbClr val="F06245"/>
              </a:buClr>
              <a:buSzPct val="150000"/>
              <a:buFont typeface="Wingdings" panose="05000000000000000000" pitchFamily="2" charset="2"/>
              <a:buChar char="§"/>
            </a:pPr>
            <a:r>
              <a:rPr lang="en-GB" sz="2600" dirty="0">
                <a:latin typeface="Obvia" panose="02000506040000020004" pitchFamily="50" charset="0"/>
              </a:rPr>
              <a:t>According to the Multidimensional Poverty Index, between 2012 and 2023, 15.6% of the population lived below the monetary poverty line, while 5.5% lived on less than PPP $2.15 a day.</a:t>
            </a:r>
          </a:p>
          <a:p>
            <a:pPr>
              <a:lnSpc>
                <a:spcPct val="115000"/>
              </a:lnSpc>
              <a:spcAft>
                <a:spcPts val="800"/>
              </a:spcAft>
              <a:buClr>
                <a:srgbClr val="F06245"/>
              </a:buClr>
              <a:buSzPct val="150000"/>
              <a:buFont typeface="Wingdings" panose="05000000000000000000" pitchFamily="2" charset="2"/>
              <a:buChar char="§"/>
            </a:pPr>
            <a:r>
              <a:rPr lang="en-001" sz="2800" kern="100" dirty="0">
                <a:effectLst/>
                <a:latin typeface="Obvia" panose="02000506040000020004" pitchFamily="50" charset="0"/>
                <a:ea typeface="Aptos" panose="020B0004020202020204" pitchFamily="34" charset="0"/>
                <a:cs typeface="Times New Roman" panose="02020603050405020304" pitchFamily="18" charset="0"/>
              </a:rPr>
              <a:t>Georgia’s economic freedom score is 68.4, making its economy the 32nd freest in the 2024 </a:t>
            </a:r>
            <a:r>
              <a:rPr lang="en-001" sz="2800" i="1" kern="100" dirty="0">
                <a:effectLst/>
                <a:latin typeface="Obvia" panose="02000506040000020004" pitchFamily="50" charset="0"/>
                <a:ea typeface="Aptos" panose="020B0004020202020204" pitchFamily="34" charset="0"/>
                <a:cs typeface="Times New Roman" panose="02020603050405020304" pitchFamily="18" charset="0"/>
              </a:rPr>
              <a:t>Index of Economic Freedom</a:t>
            </a:r>
            <a:r>
              <a:rPr lang="en-001" sz="2800" kern="100" dirty="0">
                <a:effectLst/>
                <a:latin typeface="Obvia" panose="02000506040000020004" pitchFamily="50" charset="0"/>
                <a:ea typeface="Aptos" panose="020B0004020202020204" pitchFamily="34" charset="0"/>
                <a:cs typeface="Times New Roman" panose="02020603050405020304" pitchFamily="18" charset="0"/>
              </a:rPr>
              <a:t>. Its rating has decreased by 0.3 point from last year, and Georgia is ranked 19th out of 44 countries in the Europe region. The country’s economic freedom score is higher than the world and regional averages. Georgia’s economy is considered “moderately free” according to the 2024 </a:t>
            </a:r>
            <a:r>
              <a:rPr lang="en-001" sz="2800" i="1" kern="100" dirty="0">
                <a:effectLst/>
                <a:latin typeface="Obvia" panose="02000506040000020004" pitchFamily="50" charset="0"/>
                <a:ea typeface="Aptos" panose="020B0004020202020204" pitchFamily="34" charset="0"/>
                <a:cs typeface="Times New Roman" panose="02020603050405020304" pitchFamily="18" charset="0"/>
              </a:rPr>
              <a:t>Index</a:t>
            </a:r>
            <a:r>
              <a:rPr lang="en-001" sz="2800" kern="100" dirty="0">
                <a:effectLst/>
                <a:latin typeface="Obvia" panose="02000506040000020004" pitchFamily="50" charset="0"/>
                <a:ea typeface="Aptos" panose="020B0004020202020204" pitchFamily="34" charset="0"/>
                <a:cs typeface="Times New Roman" panose="02020603050405020304" pitchFamily="18" charset="0"/>
              </a:rPr>
              <a:t>. </a:t>
            </a:r>
          </a:p>
          <a:p>
            <a:pPr>
              <a:lnSpc>
                <a:spcPct val="115000"/>
              </a:lnSpc>
              <a:spcAft>
                <a:spcPts val="800"/>
              </a:spcAft>
              <a:buClr>
                <a:srgbClr val="F06245"/>
              </a:buClr>
              <a:buSzPct val="150000"/>
              <a:buFont typeface="Wingdings" panose="05000000000000000000" pitchFamily="2" charset="2"/>
              <a:buChar char="§"/>
            </a:pPr>
            <a:r>
              <a:rPr lang="en-001" sz="2800" kern="100" dirty="0">
                <a:effectLst/>
                <a:latin typeface="Obvia" panose="02000506040000020004" pitchFamily="50" charset="0"/>
                <a:ea typeface="Aptos" panose="020B0004020202020204" pitchFamily="34" charset="0"/>
                <a:cs typeface="Times New Roman" panose="02020603050405020304" pitchFamily="18" charset="0"/>
              </a:rPr>
              <a:t>Georgia is 53rd in the overall Prosperity Index rankings. Since 2011, Georgia has moved up the rankings table by 9 places.</a:t>
            </a:r>
          </a:p>
        </p:txBody>
      </p:sp>
      <p:sp>
        <p:nvSpPr>
          <p:cNvPr id="2" name="Title 1">
            <a:extLst>
              <a:ext uri="{FF2B5EF4-FFF2-40B4-BE49-F238E27FC236}">
                <a16:creationId xmlns:a16="http://schemas.microsoft.com/office/drawing/2014/main" id="{35969F69-7EA5-1A41-5858-DD60D7509C4D}"/>
              </a:ext>
            </a:extLst>
          </p:cNvPr>
          <p:cNvSpPr>
            <a:spLocks noGrp="1"/>
          </p:cNvSpPr>
          <p:nvPr>
            <p:ph type="title"/>
          </p:nvPr>
        </p:nvSpPr>
        <p:spPr>
          <a:xfrm>
            <a:off x="1206499" y="1079500"/>
            <a:ext cx="21744213" cy="1435100"/>
          </a:xfrm>
        </p:spPr>
        <p:txBody>
          <a:bodyPr>
            <a:normAutofit/>
          </a:bodyPr>
          <a:lstStyle/>
          <a:p>
            <a:r>
              <a:rPr lang="en-GB" dirty="0">
                <a:solidFill>
                  <a:srgbClr val="4B3B69"/>
                </a:solidFill>
                <a:latin typeface="Obvia" panose="02000506040000020004" pitchFamily="50" charset="0"/>
              </a:rPr>
              <a:t>Georgia: Other Indexes</a:t>
            </a:r>
            <a:endParaRPr lang="en-001" dirty="0">
              <a:solidFill>
                <a:srgbClr val="4B3B69"/>
              </a:solidFill>
              <a:latin typeface="Obvia" panose="02000506040000020004" pitchFamily="50" charset="0"/>
            </a:endParaRPr>
          </a:p>
        </p:txBody>
      </p:sp>
    </p:spTree>
    <p:extLst>
      <p:ext uri="{BB962C8B-B14F-4D97-AF65-F5344CB8AC3E}">
        <p14:creationId xmlns:p14="http://schemas.microsoft.com/office/powerpoint/2010/main" val="405697365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CE5DE9-47B7-6D09-76DE-98A2F9692AD0}"/>
              </a:ext>
            </a:extLst>
          </p:cNvPr>
          <p:cNvSpPr>
            <a:spLocks noGrp="1"/>
          </p:cNvSpPr>
          <p:nvPr>
            <p:ph type="title"/>
          </p:nvPr>
        </p:nvSpPr>
        <p:spPr>
          <a:xfrm>
            <a:off x="923866" y="555227"/>
            <a:ext cx="21033015" cy="1435100"/>
          </a:xfrm>
        </p:spPr>
        <p:txBody>
          <a:bodyPr>
            <a:noAutofit/>
          </a:bodyPr>
          <a:lstStyle/>
          <a:p>
            <a:r>
              <a:rPr lang="en-GB" sz="8000" i="0" u="none" strike="noStrike" dirty="0">
                <a:solidFill>
                  <a:srgbClr val="4B3B69"/>
                </a:solidFill>
                <a:effectLst/>
                <a:latin typeface="Obvia" panose="02000506040000020004" pitchFamily="50" charset="0"/>
              </a:rPr>
              <a:t>Pre-Reform Background: </a:t>
            </a:r>
            <a:br>
              <a:rPr lang="en-GB" sz="8000" i="0" u="none" strike="noStrike" dirty="0">
                <a:solidFill>
                  <a:srgbClr val="4B3B69"/>
                </a:solidFill>
                <a:effectLst/>
                <a:latin typeface="Obvia" panose="02000506040000020004" pitchFamily="50" charset="0"/>
              </a:rPr>
            </a:br>
            <a:r>
              <a:rPr lang="en-GB" sz="5400" i="0" u="none" strike="noStrike" dirty="0">
                <a:solidFill>
                  <a:srgbClr val="4B3B69"/>
                </a:solidFill>
                <a:effectLst/>
                <a:latin typeface="Obvia" panose="02000506040000020004" pitchFamily="50" charset="0"/>
              </a:rPr>
              <a:t>Collapse of Georgia’s Economy in the 1990s</a:t>
            </a:r>
            <a:r>
              <a:rPr lang="en-GB" sz="8000" i="0" dirty="0">
                <a:solidFill>
                  <a:srgbClr val="4B3B69"/>
                </a:solidFill>
                <a:effectLst/>
                <a:latin typeface="Obvia" panose="02000506040000020004" pitchFamily="50" charset="0"/>
              </a:rPr>
              <a:t>​</a:t>
            </a:r>
            <a:endParaRPr lang="en-001" sz="8000" dirty="0">
              <a:solidFill>
                <a:srgbClr val="4B3B69"/>
              </a:solidFill>
              <a:latin typeface="Obvia" panose="02000506040000020004" pitchFamily="50" charset="0"/>
            </a:endParaRPr>
          </a:p>
        </p:txBody>
      </p:sp>
      <p:sp>
        <p:nvSpPr>
          <p:cNvPr id="2" name="TextBox 1">
            <a:extLst>
              <a:ext uri="{FF2B5EF4-FFF2-40B4-BE49-F238E27FC236}">
                <a16:creationId xmlns:a16="http://schemas.microsoft.com/office/drawing/2014/main" id="{8039CD4E-169F-853E-7007-71F2D76611F4}"/>
              </a:ext>
            </a:extLst>
          </p:cNvPr>
          <p:cNvSpPr txBox="1"/>
          <p:nvPr/>
        </p:nvSpPr>
        <p:spPr>
          <a:xfrm>
            <a:off x="651326" y="2625589"/>
            <a:ext cx="9129488" cy="1032077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57200" indent="-457200" algn="l" fontAlgn="base">
              <a:buClr>
                <a:srgbClr val="F06245"/>
              </a:buClr>
              <a:buSzPct val="150000"/>
              <a:buFont typeface="Wingdings" panose="05000000000000000000" pitchFamily="2" charset="2"/>
              <a:buChar char="§"/>
            </a:pPr>
            <a:r>
              <a:rPr lang="en-US" sz="3200" b="0" i="0" u="none" strike="noStrike" dirty="0">
                <a:solidFill>
                  <a:srgbClr val="000000"/>
                </a:solidFill>
                <a:effectLst/>
                <a:latin typeface="Obvia" panose="02000506040000020004" pitchFamily="50" charset="0"/>
              </a:rPr>
              <a:t>Collapse of supply chains following dissolution of USSR leading to drastic reduction in trade</a:t>
            </a:r>
            <a:r>
              <a:rPr lang="en-US" sz="3200" b="0" i="0" dirty="0">
                <a:solidFill>
                  <a:srgbClr val="000000"/>
                </a:solidFill>
                <a:effectLst/>
                <a:latin typeface="Obvia" panose="02000506040000020004" pitchFamily="50" charset="0"/>
              </a:rPr>
              <a:t>​</a:t>
            </a:r>
          </a:p>
          <a:p>
            <a:pPr marL="457200" indent="-457200" algn="l" fontAlgn="base">
              <a:buClr>
                <a:srgbClr val="F06245"/>
              </a:buClr>
              <a:buSzPct val="150000"/>
              <a:buFont typeface="Wingdings" panose="05000000000000000000" pitchFamily="2" charset="2"/>
              <a:buChar char="§"/>
            </a:pPr>
            <a:r>
              <a:rPr lang="en-US" sz="3200" b="0" i="0" u="none" strike="noStrike" dirty="0">
                <a:solidFill>
                  <a:srgbClr val="000000"/>
                </a:solidFill>
                <a:effectLst/>
                <a:latin typeface="Obvia" panose="02000506040000020004" pitchFamily="50" charset="0"/>
              </a:rPr>
              <a:t>1992: Russian central bank stopped supplying Georgia with banknotes</a:t>
            </a:r>
            <a:r>
              <a:rPr lang="en-US" sz="3200" b="0" i="0" dirty="0">
                <a:solidFill>
                  <a:srgbClr val="000000"/>
                </a:solidFill>
                <a:effectLst/>
                <a:latin typeface="Obvia" panose="02000506040000020004" pitchFamily="50" charset="0"/>
              </a:rPr>
              <a:t>​; </a:t>
            </a:r>
            <a:r>
              <a:rPr lang="en-US" sz="3200" b="0" i="0" u="none" strike="noStrike" dirty="0">
                <a:solidFill>
                  <a:srgbClr val="000000"/>
                </a:solidFill>
                <a:effectLst/>
                <a:latin typeface="Obvia" panose="02000506040000020004" pitchFamily="50" charset="0"/>
              </a:rPr>
              <a:t>Soviet Ruble currency previously entirely controlled from Moscow</a:t>
            </a:r>
            <a:endParaRPr lang="en-US" sz="3200" b="0" i="0" dirty="0">
              <a:solidFill>
                <a:srgbClr val="000000"/>
              </a:solidFill>
              <a:effectLst/>
              <a:latin typeface="Obvia" panose="02000506040000020004" pitchFamily="50" charset="0"/>
            </a:endParaRPr>
          </a:p>
          <a:p>
            <a:pPr marL="457200" indent="-457200" algn="l" fontAlgn="base">
              <a:buClr>
                <a:srgbClr val="F06245"/>
              </a:buClr>
              <a:buSzPct val="150000"/>
              <a:buFont typeface="Wingdings" panose="05000000000000000000" pitchFamily="2" charset="2"/>
              <a:buChar char="§"/>
            </a:pPr>
            <a:r>
              <a:rPr lang="en-US" sz="3200" b="0" i="0" u="none" strike="noStrike" dirty="0">
                <a:solidFill>
                  <a:srgbClr val="000000"/>
                </a:solidFill>
                <a:effectLst/>
                <a:latin typeface="Obvia" panose="02000506040000020004" pitchFamily="50" charset="0"/>
              </a:rPr>
              <a:t>1993: Coupons introduced by Georgian Central Bank leading to coupons becoming the main currency</a:t>
            </a:r>
            <a:r>
              <a:rPr lang="en-US" sz="3200" b="0" i="0" dirty="0">
                <a:solidFill>
                  <a:srgbClr val="000000"/>
                </a:solidFill>
                <a:effectLst/>
                <a:latin typeface="Obvia" panose="02000506040000020004" pitchFamily="50" charset="0"/>
              </a:rPr>
              <a:t>​</a:t>
            </a:r>
          </a:p>
          <a:p>
            <a:pPr marL="457200" indent="-457200" algn="l" fontAlgn="base">
              <a:buClr>
                <a:srgbClr val="F06245"/>
              </a:buClr>
              <a:buSzPct val="150000"/>
              <a:buFont typeface="Wingdings" panose="05000000000000000000" pitchFamily="2" charset="2"/>
              <a:buChar char="§"/>
            </a:pPr>
            <a:r>
              <a:rPr lang="en-US" sz="3200" dirty="0">
                <a:solidFill>
                  <a:srgbClr val="000000"/>
                </a:solidFill>
                <a:latin typeface="Obvia" panose="02000506040000020004" pitchFamily="50" charset="0"/>
              </a:rPr>
              <a:t>1994: </a:t>
            </a:r>
            <a:r>
              <a:rPr lang="en-US" sz="3200" b="0" i="0" u="none" strike="noStrike" dirty="0">
                <a:solidFill>
                  <a:srgbClr val="000000"/>
                </a:solidFill>
                <a:effectLst/>
                <a:latin typeface="Obvia" panose="02000506040000020004" pitchFamily="50" charset="0"/>
              </a:rPr>
              <a:t>Introduction of IMFs Economic Recovery Program in Georgia </a:t>
            </a:r>
            <a:endParaRPr lang="en-US" sz="3200" b="0" i="0" dirty="0">
              <a:solidFill>
                <a:srgbClr val="000000"/>
              </a:solidFill>
              <a:effectLst/>
              <a:latin typeface="Obvia" panose="02000506040000020004" pitchFamily="50" charset="0"/>
            </a:endParaRPr>
          </a:p>
          <a:p>
            <a:pPr marL="571500" indent="-571500" algn="l" rtl="0" fontAlgn="base">
              <a:buClr>
                <a:srgbClr val="F06245"/>
              </a:buClr>
              <a:buSzPct val="150000"/>
              <a:buFont typeface="Wingdings" panose="05000000000000000000" pitchFamily="2" charset="2"/>
              <a:buChar char="§"/>
            </a:pPr>
            <a:r>
              <a:rPr lang="en-US" sz="3200" b="0" i="0" u="none" strike="noStrike" dirty="0">
                <a:solidFill>
                  <a:srgbClr val="000000"/>
                </a:solidFill>
                <a:effectLst/>
                <a:latin typeface="Obvia" panose="02000506040000020004" pitchFamily="50" charset="0"/>
              </a:rPr>
              <a:t>Cutting the Central Bank’s subsidization of the budget deficit</a:t>
            </a:r>
            <a:r>
              <a:rPr lang="en-US" sz="3200" b="0" i="0" dirty="0">
                <a:solidFill>
                  <a:srgbClr val="000000"/>
                </a:solidFill>
                <a:effectLst/>
                <a:latin typeface="Obvia" panose="02000506040000020004" pitchFamily="50" charset="0"/>
              </a:rPr>
              <a:t>​</a:t>
            </a:r>
          </a:p>
          <a:p>
            <a:pPr marL="571500" indent="-571500" algn="l" rtl="0" fontAlgn="base">
              <a:buClr>
                <a:srgbClr val="F06245"/>
              </a:buClr>
              <a:buSzPct val="150000"/>
              <a:buFont typeface="Wingdings" panose="05000000000000000000" pitchFamily="2" charset="2"/>
              <a:buChar char="§"/>
            </a:pPr>
            <a:r>
              <a:rPr lang="en-US" sz="3200" b="0" i="0" u="none" strike="noStrike" dirty="0">
                <a:solidFill>
                  <a:srgbClr val="000000"/>
                </a:solidFill>
                <a:effectLst/>
                <a:latin typeface="Obvia" panose="02000506040000020004" pitchFamily="50" charset="0"/>
              </a:rPr>
              <a:t>Halting subsidization of products including bread, energy, gas, etc.</a:t>
            </a:r>
            <a:r>
              <a:rPr lang="en-US" sz="3200" b="0" i="0" dirty="0">
                <a:solidFill>
                  <a:srgbClr val="000000"/>
                </a:solidFill>
                <a:effectLst/>
                <a:latin typeface="Obvia" panose="02000506040000020004" pitchFamily="50" charset="0"/>
              </a:rPr>
              <a:t>​</a:t>
            </a:r>
          </a:p>
          <a:p>
            <a:pPr marL="571500" indent="-571500" algn="l" fontAlgn="base">
              <a:buClr>
                <a:srgbClr val="F06245"/>
              </a:buClr>
              <a:buSzPct val="150000"/>
              <a:buFont typeface="Wingdings" panose="05000000000000000000" pitchFamily="2" charset="2"/>
              <a:buChar char="§"/>
            </a:pPr>
            <a:r>
              <a:rPr lang="en-US" sz="3200" dirty="0">
                <a:solidFill>
                  <a:srgbClr val="000000"/>
                </a:solidFill>
                <a:latin typeface="Obvia" panose="02000506040000020004" pitchFamily="50" charset="0"/>
              </a:rPr>
              <a:t>1995: </a:t>
            </a:r>
            <a:r>
              <a:rPr lang="en-US" sz="3200" b="0" i="0" u="none" strike="noStrike" dirty="0">
                <a:solidFill>
                  <a:srgbClr val="000000"/>
                </a:solidFill>
                <a:effectLst/>
                <a:latin typeface="Obvia" panose="02000506040000020004" pitchFamily="50" charset="0"/>
              </a:rPr>
              <a:t>Introduction of </a:t>
            </a:r>
            <a:r>
              <a:rPr lang="en-US" sz="3200" b="0" i="0" u="none" strike="noStrike" dirty="0" err="1">
                <a:solidFill>
                  <a:srgbClr val="000000"/>
                </a:solidFill>
                <a:effectLst/>
                <a:latin typeface="Obvia" panose="02000506040000020004" pitchFamily="50" charset="0"/>
              </a:rPr>
              <a:t>Lari</a:t>
            </a:r>
            <a:r>
              <a:rPr lang="en-US" sz="3200" b="0" i="0" u="none" strike="noStrike" dirty="0">
                <a:solidFill>
                  <a:srgbClr val="000000"/>
                </a:solidFill>
                <a:effectLst/>
                <a:latin typeface="Obvia" panose="02000506040000020004" pitchFamily="50" charset="0"/>
              </a:rPr>
              <a:t>: 1 million coupons to 1 </a:t>
            </a:r>
            <a:r>
              <a:rPr lang="en-US" sz="3200" b="0" i="0" u="none" strike="noStrike" dirty="0" err="1">
                <a:solidFill>
                  <a:srgbClr val="000000"/>
                </a:solidFill>
                <a:effectLst/>
                <a:latin typeface="Obvia" panose="02000506040000020004" pitchFamily="50" charset="0"/>
              </a:rPr>
              <a:t>Lari</a:t>
            </a:r>
            <a:r>
              <a:rPr lang="en-US" sz="3200" b="0" i="0" dirty="0">
                <a:solidFill>
                  <a:srgbClr val="000000"/>
                </a:solidFill>
                <a:effectLst/>
                <a:latin typeface="Obvia" panose="02000506040000020004" pitchFamily="50" charset="0"/>
              </a:rPr>
              <a:t>​; </a:t>
            </a:r>
            <a:r>
              <a:rPr lang="en-US" sz="3200" b="0" i="0" u="none" strike="noStrike" dirty="0">
                <a:solidFill>
                  <a:srgbClr val="000000"/>
                </a:solidFill>
                <a:effectLst/>
                <a:latin typeface="Obvia" panose="02000506040000020004" pitchFamily="50" charset="0"/>
              </a:rPr>
              <a:t>20 trillion coupons (48 million USD exchanged within 1 week</a:t>
            </a:r>
            <a:r>
              <a:rPr lang="en-US" sz="3200" b="0" i="0" dirty="0">
                <a:solidFill>
                  <a:srgbClr val="000000"/>
                </a:solidFill>
                <a:effectLst/>
                <a:latin typeface="Obvia" panose="02000506040000020004" pitchFamily="50" charset="0"/>
              </a:rPr>
              <a:t>​)</a:t>
            </a:r>
          </a:p>
          <a:p>
            <a:pPr marL="571500" indent="-571500" algn="l" rtl="0" fontAlgn="base">
              <a:buClr>
                <a:srgbClr val="F06245"/>
              </a:buClr>
              <a:buSzPct val="150000"/>
              <a:buFont typeface="Wingdings" panose="05000000000000000000" pitchFamily="2" charset="2"/>
              <a:buChar char="§"/>
            </a:pPr>
            <a:r>
              <a:rPr lang="en-US" sz="3200" b="0" i="0" u="none" strike="noStrike" dirty="0">
                <a:solidFill>
                  <a:srgbClr val="000000"/>
                </a:solidFill>
                <a:effectLst/>
                <a:latin typeface="Obvia" panose="02000506040000020004" pitchFamily="50" charset="0"/>
              </a:rPr>
              <a:t>Introducing tax code</a:t>
            </a:r>
            <a:endParaRPr lang="en-US" sz="3200" b="0" i="0" dirty="0">
              <a:solidFill>
                <a:srgbClr val="000000"/>
              </a:solidFill>
              <a:effectLst/>
              <a:latin typeface="Obvia" panose="02000506040000020004" pitchFamily="50" charset="0"/>
            </a:endParaRPr>
          </a:p>
          <a:p>
            <a:pPr algn="l" rtl="0" fontAlgn="base">
              <a:buClr>
                <a:srgbClr val="F06245"/>
              </a:buClr>
            </a:pPr>
            <a:r>
              <a:rPr lang="en-US" sz="2800" b="0" i="0" dirty="0">
                <a:solidFill>
                  <a:srgbClr val="000000"/>
                </a:solidFill>
                <a:effectLst/>
                <a:latin typeface="Obvia" panose="02000506040000020004" pitchFamily="50" charset="0"/>
              </a:rPr>
              <a:t>​</a:t>
            </a:r>
          </a:p>
          <a:p>
            <a:pPr marL="457200" marR="0" indent="-457200" algn="ctr" defTabSz="2438338" rtl="0" fontAlgn="auto" latinLnBrk="0" hangingPunct="0">
              <a:lnSpc>
                <a:spcPct val="100000"/>
              </a:lnSpc>
              <a:spcBef>
                <a:spcPts val="0"/>
              </a:spcBef>
              <a:spcAft>
                <a:spcPts val="0"/>
              </a:spcAft>
              <a:buClrTx/>
              <a:buSzPct val="150000"/>
              <a:buFont typeface="Wingdings" panose="05000000000000000000" pitchFamily="2" charset="2"/>
              <a:buChar char="§"/>
              <a:tabLst/>
            </a:pPr>
            <a:endParaRPr kumimoji="0" lang="en-001" sz="2800" b="0" i="0" u="none" strike="noStrike" cap="none" spc="0" normalizeH="0" baseline="0" dirty="0">
              <a:ln>
                <a:noFill/>
              </a:ln>
              <a:solidFill>
                <a:srgbClr val="5E5E5E"/>
              </a:solidFill>
              <a:effectLst/>
              <a:uFillTx/>
              <a:latin typeface="Obvia" panose="02000506040000020004" pitchFamily="50" charset="0"/>
              <a:sym typeface="Helvetica Neue"/>
            </a:endParaRPr>
          </a:p>
        </p:txBody>
      </p:sp>
      <p:graphicFrame>
        <p:nvGraphicFramePr>
          <p:cNvPr id="5" name="Table 4">
            <a:extLst>
              <a:ext uri="{FF2B5EF4-FFF2-40B4-BE49-F238E27FC236}">
                <a16:creationId xmlns:a16="http://schemas.microsoft.com/office/drawing/2014/main" id="{626EA871-97FF-07D3-0F23-744C475C13C9}"/>
              </a:ext>
            </a:extLst>
          </p:cNvPr>
          <p:cNvGraphicFramePr>
            <a:graphicFrameLocks noGrp="1"/>
          </p:cNvGraphicFramePr>
          <p:nvPr>
            <p:extLst>
              <p:ext uri="{D42A27DB-BD31-4B8C-83A1-F6EECF244321}">
                <p14:modId xmlns:p14="http://schemas.microsoft.com/office/powerpoint/2010/main" val="2901003256"/>
              </p:ext>
            </p:extLst>
          </p:nvPr>
        </p:nvGraphicFramePr>
        <p:xfrm>
          <a:off x="10479083" y="2625589"/>
          <a:ext cx="12768943" cy="8704041"/>
        </p:xfrm>
        <a:graphic>
          <a:graphicData uri="http://schemas.openxmlformats.org/drawingml/2006/table">
            <a:tbl>
              <a:tblPr>
                <a:tableStyleId>{5940675A-B579-460E-94D1-54222C63F5DA}</a:tableStyleId>
              </a:tblPr>
              <a:tblGrid>
                <a:gridCol w="6206437">
                  <a:extLst>
                    <a:ext uri="{9D8B030D-6E8A-4147-A177-3AD203B41FA5}">
                      <a16:colId xmlns:a16="http://schemas.microsoft.com/office/drawing/2014/main" val="3204908453"/>
                    </a:ext>
                  </a:extLst>
                </a:gridCol>
                <a:gridCol w="1035550">
                  <a:extLst>
                    <a:ext uri="{9D8B030D-6E8A-4147-A177-3AD203B41FA5}">
                      <a16:colId xmlns:a16="http://schemas.microsoft.com/office/drawing/2014/main" val="305577902"/>
                    </a:ext>
                  </a:extLst>
                </a:gridCol>
                <a:gridCol w="1090613">
                  <a:extLst>
                    <a:ext uri="{9D8B030D-6E8A-4147-A177-3AD203B41FA5}">
                      <a16:colId xmlns:a16="http://schemas.microsoft.com/office/drawing/2014/main" val="4234496645"/>
                    </a:ext>
                  </a:extLst>
                </a:gridCol>
                <a:gridCol w="992941">
                  <a:extLst>
                    <a:ext uri="{9D8B030D-6E8A-4147-A177-3AD203B41FA5}">
                      <a16:colId xmlns:a16="http://schemas.microsoft.com/office/drawing/2014/main" val="1532720182"/>
                    </a:ext>
                  </a:extLst>
                </a:gridCol>
                <a:gridCol w="1158431">
                  <a:extLst>
                    <a:ext uri="{9D8B030D-6E8A-4147-A177-3AD203B41FA5}">
                      <a16:colId xmlns:a16="http://schemas.microsoft.com/office/drawing/2014/main" val="1499680122"/>
                    </a:ext>
                  </a:extLst>
                </a:gridCol>
                <a:gridCol w="1137744">
                  <a:extLst>
                    <a:ext uri="{9D8B030D-6E8A-4147-A177-3AD203B41FA5}">
                      <a16:colId xmlns:a16="http://schemas.microsoft.com/office/drawing/2014/main" val="366789357"/>
                    </a:ext>
                  </a:extLst>
                </a:gridCol>
                <a:gridCol w="1147227">
                  <a:extLst>
                    <a:ext uri="{9D8B030D-6E8A-4147-A177-3AD203B41FA5}">
                      <a16:colId xmlns:a16="http://schemas.microsoft.com/office/drawing/2014/main" val="2637942490"/>
                    </a:ext>
                  </a:extLst>
                </a:gridCol>
              </a:tblGrid>
              <a:tr h="730659">
                <a:tc>
                  <a:txBody>
                    <a:bodyPr/>
                    <a:lstStyle/>
                    <a:p>
                      <a:pPr algn="l"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dirty="0">
                          <a:solidFill>
                            <a:schemeClr val="bg2">
                              <a:lumMod val="10000"/>
                            </a:schemeClr>
                          </a:solidFill>
                          <a:effectLst/>
                        </a:rPr>
                        <a:t>1991</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001" sz="3200" b="1" u="none" strike="noStrike" dirty="0">
                          <a:solidFill>
                            <a:schemeClr val="bg2">
                              <a:lumMod val="10000"/>
                            </a:schemeClr>
                          </a:solidFill>
                          <a:effectLst/>
                        </a:rPr>
                        <a:t>1992</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001" sz="3200" b="1" u="none" strike="noStrike" dirty="0">
                          <a:solidFill>
                            <a:schemeClr val="bg2">
                              <a:lumMod val="10000"/>
                            </a:schemeClr>
                          </a:solidFill>
                          <a:effectLst/>
                        </a:rPr>
                        <a:t>1993</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001" sz="3200" b="1" u="none" strike="noStrike" dirty="0">
                          <a:solidFill>
                            <a:schemeClr val="bg2">
                              <a:lumMod val="10000"/>
                            </a:schemeClr>
                          </a:solidFill>
                          <a:effectLst/>
                        </a:rPr>
                        <a:t>1994</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001" sz="3200" b="1" u="none" strike="noStrike" dirty="0">
                          <a:solidFill>
                            <a:schemeClr val="bg2">
                              <a:lumMod val="10000"/>
                            </a:schemeClr>
                          </a:solidFill>
                          <a:effectLst/>
                        </a:rPr>
                        <a:t>1995</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001" sz="3200" b="1" u="none" strike="noStrike" dirty="0">
                          <a:solidFill>
                            <a:schemeClr val="bg2">
                              <a:lumMod val="10000"/>
                            </a:schemeClr>
                          </a:solidFill>
                          <a:effectLst/>
                        </a:rPr>
                        <a:t>1996</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31105010"/>
                  </a:ext>
                </a:extLst>
              </a:tr>
              <a:tr h="730659">
                <a:tc>
                  <a:txBody>
                    <a:bodyPr/>
                    <a:lstStyle/>
                    <a:p>
                      <a:pPr algn="l" fontAlgn="b"/>
                      <a:r>
                        <a:rPr lang="en-GB" sz="3200" b="1" u="none" strike="noStrike" dirty="0">
                          <a:solidFill>
                            <a:schemeClr val="bg2">
                              <a:lumMod val="10000"/>
                            </a:schemeClr>
                          </a:solidFill>
                          <a:effectLst/>
                        </a:rPr>
                        <a:t>Real GDP (% change)</a:t>
                      </a:r>
                      <a:endParaRPr lang="en-GB"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001" sz="3200" b="1" u="none" strike="noStrike" dirty="0">
                          <a:solidFill>
                            <a:schemeClr val="bg2">
                              <a:lumMod val="10000"/>
                            </a:schemeClr>
                          </a:solidFill>
                          <a:effectLst/>
                        </a:rPr>
                        <a:t>-20.6</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-44.8</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-25</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-11</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dirty="0">
                          <a:solidFill>
                            <a:schemeClr val="bg2">
                              <a:lumMod val="10000"/>
                            </a:schemeClr>
                          </a:solidFill>
                          <a:effectLst/>
                        </a:rPr>
                        <a:t>2.4</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10.5</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48159363"/>
                  </a:ext>
                </a:extLst>
              </a:tr>
              <a:tr h="743244">
                <a:tc>
                  <a:txBody>
                    <a:bodyPr/>
                    <a:lstStyle/>
                    <a:p>
                      <a:pPr algn="l" fontAlgn="b"/>
                      <a:r>
                        <a:rPr lang="en-GB" sz="3200" b="1" u="none" strike="noStrike" dirty="0">
                          <a:solidFill>
                            <a:schemeClr val="bg2">
                              <a:lumMod val="10000"/>
                            </a:schemeClr>
                          </a:solidFill>
                          <a:effectLst/>
                        </a:rPr>
                        <a:t>Inflation (% change) I/ </a:t>
                      </a:r>
                      <a:endParaRPr lang="en-GB"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001" sz="3200" b="1" u="none" strike="noStrike" dirty="0">
                          <a:solidFill>
                            <a:schemeClr val="bg2">
                              <a:lumMod val="10000"/>
                            </a:schemeClr>
                          </a:solidFill>
                          <a:effectLst/>
                        </a:rPr>
                        <a:t>173.1</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dirty="0">
                          <a:solidFill>
                            <a:schemeClr val="bg2">
                              <a:lumMod val="10000"/>
                            </a:schemeClr>
                          </a:solidFill>
                          <a:effectLst/>
                        </a:rPr>
                        <a:t>1177</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dirty="0">
                          <a:solidFill>
                            <a:schemeClr val="bg2">
                              <a:lumMod val="10000"/>
                            </a:schemeClr>
                          </a:solidFill>
                          <a:effectLst/>
                        </a:rPr>
                        <a:t>7488</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6474</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57.4</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13.9</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7156612"/>
                  </a:ext>
                </a:extLst>
              </a:tr>
              <a:tr h="730659">
                <a:tc>
                  <a:txBody>
                    <a:bodyPr/>
                    <a:lstStyle/>
                    <a:p>
                      <a:pPr algn="l"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4648189"/>
                  </a:ext>
                </a:extLst>
              </a:tr>
              <a:tr h="730659">
                <a:tc>
                  <a:txBody>
                    <a:bodyPr/>
                    <a:lstStyle/>
                    <a:p>
                      <a:pPr algn="l" fontAlgn="b"/>
                      <a:r>
                        <a:rPr lang="en-GB" sz="3200" b="1" i="0" u="none" strike="noStrike" dirty="0">
                          <a:solidFill>
                            <a:schemeClr val="bg2">
                              <a:lumMod val="10000"/>
                            </a:schemeClr>
                          </a:solidFill>
                          <a:effectLst/>
                          <a:latin typeface="Calibri" panose="020F0502020204030204" pitchFamily="34" charset="0"/>
                        </a:rPr>
                        <a:t>Tax to GDP Ratio (%)</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21</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8</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2</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5</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7</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5277792"/>
                  </a:ext>
                </a:extLst>
              </a:tr>
              <a:tr h="730659">
                <a:tc>
                  <a:txBody>
                    <a:bodyPr/>
                    <a:lstStyle/>
                    <a:p>
                      <a:pPr algn="l" fontAlgn="b"/>
                      <a:r>
                        <a:rPr lang="en-GB" sz="3200" b="1" i="0" u="none" strike="noStrike" dirty="0">
                          <a:solidFill>
                            <a:schemeClr val="bg2">
                              <a:lumMod val="10000"/>
                            </a:schemeClr>
                          </a:solidFill>
                          <a:effectLst/>
                          <a:latin typeface="Calibri" panose="020F0502020204030204" pitchFamily="34" charset="0"/>
                        </a:rPr>
                        <a:t>Fiscal Deficit (%)</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3</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25</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26</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12</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GB" sz="3200" b="1" i="0" u="none" strike="noStrike" dirty="0">
                          <a:solidFill>
                            <a:schemeClr val="bg2">
                              <a:lumMod val="10000"/>
                            </a:schemeClr>
                          </a:solidFill>
                          <a:effectLst/>
                          <a:latin typeface="Calibri" panose="020F0502020204030204" pitchFamily="34" charset="0"/>
                        </a:rPr>
                        <a:t>15</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4055458"/>
                  </a:ext>
                </a:extLst>
              </a:tr>
              <a:tr h="730659">
                <a:tc>
                  <a:txBody>
                    <a:bodyPr/>
                    <a:lstStyle/>
                    <a:p>
                      <a:pPr algn="l"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4359626"/>
                  </a:ext>
                </a:extLst>
              </a:tr>
              <a:tr h="654207">
                <a:tc>
                  <a:txBody>
                    <a:bodyPr/>
                    <a:lstStyle/>
                    <a:p>
                      <a:pPr algn="l" fontAlgn="b"/>
                      <a:r>
                        <a:rPr lang="en-GB" sz="3200" b="1" u="none" strike="noStrike" dirty="0">
                          <a:solidFill>
                            <a:schemeClr val="bg2">
                              <a:lumMod val="10000"/>
                            </a:schemeClr>
                          </a:solidFill>
                          <a:effectLst/>
                        </a:rPr>
                        <a:t>Real Minimum Wage Index I/2/</a:t>
                      </a:r>
                      <a:endParaRPr lang="en-GB"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r>
                        <a:rPr lang="en-001" sz="3200" b="1" u="none" strike="noStrike" dirty="0">
                          <a:solidFill>
                            <a:schemeClr val="bg2">
                              <a:lumMod val="10000"/>
                            </a:schemeClr>
                          </a:solidFill>
                          <a:effectLst/>
                        </a:rPr>
                        <a:t>100</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dirty="0">
                          <a:solidFill>
                            <a:schemeClr val="bg2">
                              <a:lumMod val="10000"/>
                            </a:schemeClr>
                          </a:solidFill>
                          <a:effectLst/>
                        </a:rPr>
                        <a:t>101.5</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14.9</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dirty="0">
                          <a:solidFill>
                            <a:schemeClr val="bg2">
                              <a:lumMod val="10000"/>
                            </a:schemeClr>
                          </a:solidFill>
                          <a:effectLst/>
                        </a:rPr>
                        <a:t>8.5</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32.4</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44</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0472944"/>
                  </a:ext>
                </a:extLst>
              </a:tr>
              <a:tr h="730659">
                <a:tc>
                  <a:txBody>
                    <a:bodyPr/>
                    <a:lstStyle/>
                    <a:p>
                      <a:pPr algn="l"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4947527"/>
                  </a:ext>
                </a:extLst>
              </a:tr>
              <a:tr h="730659">
                <a:tc>
                  <a:txBody>
                    <a:bodyPr/>
                    <a:lstStyle/>
                    <a:p>
                      <a:pPr algn="l" fontAlgn="b"/>
                      <a:r>
                        <a:rPr lang="en-GB" sz="3200" b="1" u="none" strike="noStrike" dirty="0">
                          <a:solidFill>
                            <a:schemeClr val="bg2">
                              <a:lumMod val="10000"/>
                            </a:schemeClr>
                          </a:solidFill>
                          <a:effectLst/>
                        </a:rPr>
                        <a:t>Energy Import Prices </a:t>
                      </a:r>
                      <a:endParaRPr lang="en-GB"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3614773"/>
                  </a:ext>
                </a:extLst>
              </a:tr>
              <a:tr h="730659">
                <a:tc>
                  <a:txBody>
                    <a:bodyPr/>
                    <a:lstStyle/>
                    <a:p>
                      <a:pPr algn="l" fontAlgn="b"/>
                      <a:r>
                        <a:rPr lang="en-GB" sz="3200" b="1" u="none" strike="noStrike" dirty="0">
                          <a:solidFill>
                            <a:schemeClr val="bg2">
                              <a:lumMod val="10000"/>
                            </a:schemeClr>
                          </a:solidFill>
                          <a:effectLst/>
                        </a:rPr>
                        <a:t>          Gas (US$/1,000m3)</a:t>
                      </a:r>
                      <a:endParaRPr lang="en-GB"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16.1</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85</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74</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80</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7468486"/>
                  </a:ext>
                </a:extLst>
              </a:tr>
              <a:tr h="730659">
                <a:tc>
                  <a:txBody>
                    <a:bodyPr/>
                    <a:lstStyle/>
                    <a:p>
                      <a:pPr algn="l" fontAlgn="b"/>
                      <a:r>
                        <a:rPr lang="en-GB" sz="3200" b="1" u="none" strike="noStrike" dirty="0">
                          <a:solidFill>
                            <a:schemeClr val="bg2">
                              <a:lumMod val="10000"/>
                            </a:schemeClr>
                          </a:solidFill>
                          <a:effectLst/>
                        </a:rPr>
                        <a:t>          Refined Oils (US$/ton)</a:t>
                      </a:r>
                      <a:endParaRPr lang="en-GB"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dirty="0">
                          <a:solidFill>
                            <a:schemeClr val="bg2">
                              <a:lumMod val="10000"/>
                            </a:schemeClr>
                          </a:solidFill>
                          <a:effectLst/>
                        </a:rPr>
                        <a:t>3.6</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81.4</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a:solidFill>
                            <a:schemeClr val="bg2">
                              <a:lumMod val="10000"/>
                            </a:schemeClr>
                          </a:solidFill>
                          <a:effectLst/>
                        </a:rPr>
                        <a:t>146</a:t>
                      </a:r>
                      <a:endParaRPr lang="en-001" sz="3200" b="1" i="0" u="none" strike="noStrike">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dirty="0">
                          <a:solidFill>
                            <a:schemeClr val="bg2">
                              <a:lumMod val="10000"/>
                            </a:schemeClr>
                          </a:solidFill>
                          <a:effectLst/>
                        </a:rPr>
                        <a:t>206</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001" sz="3200" b="1" u="none" strike="noStrike" dirty="0">
                          <a:solidFill>
                            <a:schemeClr val="bg2">
                              <a:lumMod val="10000"/>
                            </a:schemeClr>
                          </a:solidFill>
                          <a:effectLst/>
                        </a:rPr>
                        <a:t>183</a:t>
                      </a:r>
                      <a:endParaRPr lang="en-001" sz="3200" b="1" i="0" u="none" strike="noStrike" dirty="0">
                        <a:solidFill>
                          <a:schemeClr val="bg2">
                            <a:lumMod val="10000"/>
                          </a:schemeClr>
                        </a:solidFill>
                        <a:effectLst/>
                        <a:latin typeface="Calibri" panose="020F0502020204030204" pitchFamily="34" charset="0"/>
                      </a:endParaRPr>
                    </a:p>
                  </a:txBody>
                  <a:tcPr marL="7620" marR="7620" marT="7620" marB="0" anchor="b">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9257166"/>
                  </a:ext>
                </a:extLst>
              </a:tr>
            </a:tbl>
          </a:graphicData>
        </a:graphic>
      </p:graphicFrame>
    </p:spTree>
    <p:extLst>
      <p:ext uri="{BB962C8B-B14F-4D97-AF65-F5344CB8AC3E}">
        <p14:creationId xmlns:p14="http://schemas.microsoft.com/office/powerpoint/2010/main" val="135805523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F6A242C-43C8-CBD1-1C80-EB3041FD0A2D}"/>
              </a:ext>
            </a:extLst>
          </p:cNvPr>
          <p:cNvSpPr>
            <a:spLocks noGrp="1"/>
          </p:cNvSpPr>
          <p:nvPr>
            <p:ph type="title"/>
          </p:nvPr>
        </p:nvSpPr>
        <p:spPr>
          <a:xfrm>
            <a:off x="1206500" y="1079500"/>
            <a:ext cx="18453100" cy="1435100"/>
          </a:xfrm>
        </p:spPr>
        <p:txBody>
          <a:bodyPr>
            <a:normAutofit fontScale="90000"/>
          </a:bodyPr>
          <a:lstStyle/>
          <a:p>
            <a:r>
              <a:rPr lang="en" dirty="0">
                <a:solidFill>
                  <a:srgbClr val="4B3B69"/>
                </a:solidFill>
                <a:latin typeface="Obvia" panose="02000506040000020004" pitchFamily="50" charset="0"/>
                <a:cs typeface="Times New Roman" panose="02020603050405020304" pitchFamily="18" charset="0"/>
              </a:rPr>
              <a:t>Pre-Reform Background:</a:t>
            </a:r>
            <a:br>
              <a:rPr lang="en" dirty="0">
                <a:solidFill>
                  <a:srgbClr val="4B3B69"/>
                </a:solidFill>
                <a:latin typeface="Obvia" panose="02000506040000020004" pitchFamily="50" charset="0"/>
                <a:cs typeface="Times New Roman" panose="02020603050405020304" pitchFamily="18" charset="0"/>
              </a:rPr>
            </a:br>
            <a:r>
              <a:rPr lang="en" sz="6700" dirty="0">
                <a:solidFill>
                  <a:srgbClr val="4B3B69"/>
                </a:solidFill>
                <a:latin typeface="Obvia" panose="02000506040000020004" pitchFamily="50" charset="0"/>
                <a:cs typeface="Times New Roman" panose="02020603050405020304" pitchFamily="18" charset="0"/>
              </a:rPr>
              <a:t>Georgia’s Economic Challenges in 2003</a:t>
            </a:r>
            <a:endParaRPr lang="en-001" sz="6700" dirty="0">
              <a:solidFill>
                <a:srgbClr val="4B3B69"/>
              </a:solidFill>
              <a:latin typeface="Obvia" panose="02000506040000020004" pitchFamily="50" charset="0"/>
            </a:endParaRPr>
          </a:p>
        </p:txBody>
      </p:sp>
      <p:sp>
        <p:nvSpPr>
          <p:cNvPr id="7" name="Text Placeholder 6">
            <a:extLst>
              <a:ext uri="{FF2B5EF4-FFF2-40B4-BE49-F238E27FC236}">
                <a16:creationId xmlns:a16="http://schemas.microsoft.com/office/drawing/2014/main" id="{6ED76E4F-01D8-EB12-81CD-88F0E515DCD8}"/>
              </a:ext>
            </a:extLst>
          </p:cNvPr>
          <p:cNvSpPr>
            <a:spLocks noGrp="1"/>
          </p:cNvSpPr>
          <p:nvPr>
            <p:ph type="body" sz="half" idx="1"/>
          </p:nvPr>
        </p:nvSpPr>
        <p:spPr>
          <a:xfrm>
            <a:off x="1206500" y="3951245"/>
            <a:ext cx="21596350" cy="8256630"/>
          </a:xfrm>
        </p:spPr>
        <p:txBody>
          <a:bodyPr>
            <a:normAutofit fontScale="62500" lnSpcReduction="20000"/>
          </a:bodyPr>
          <a:lstStyle/>
          <a:p>
            <a:pPr marL="692150" indent="-685800">
              <a:spcBef>
                <a:spcPts val="0"/>
              </a:spcBef>
              <a:buClr>
                <a:srgbClr val="F06245"/>
              </a:buClr>
              <a:buSzPct val="150000"/>
              <a:buFont typeface="Wingdings" panose="05000000000000000000" pitchFamily="2" charset="2"/>
              <a:buChar char="§"/>
            </a:pPr>
            <a:r>
              <a:rPr lang="en-GB" sz="6600" dirty="0">
                <a:solidFill>
                  <a:schemeClr val="tx1">
                    <a:lumMod val="50000"/>
                  </a:schemeClr>
                </a:solidFill>
                <a:latin typeface="Obvia" panose="02000506040000020004" pitchFamily="50" charset="0"/>
                <a:cs typeface="Times New Roman" panose="02020603050405020304" pitchFamily="18" charset="0"/>
              </a:rPr>
              <a:t>Total corruption in all areas</a:t>
            </a:r>
          </a:p>
          <a:p>
            <a:pPr marL="6350" lvl="0" indent="0" algn="l" rtl="0">
              <a:lnSpc>
                <a:spcPct val="90000"/>
              </a:lnSpc>
              <a:spcBef>
                <a:spcPts val="0"/>
              </a:spcBef>
              <a:spcAft>
                <a:spcPts val="0"/>
              </a:spcAft>
              <a:buClr>
                <a:srgbClr val="F06245"/>
              </a:buClr>
              <a:buSzPct val="150000"/>
              <a:buNone/>
            </a:pPr>
            <a:endParaRPr lang="en-GB" sz="6600" dirty="0">
              <a:solidFill>
                <a:schemeClr val="tx1">
                  <a:lumMod val="50000"/>
                </a:schemeClr>
              </a:solidFill>
              <a:latin typeface="Obvia" panose="02000506040000020004" pitchFamily="50" charset="0"/>
              <a:cs typeface="Times New Roman" panose="02020603050405020304" pitchFamily="18" charset="0"/>
            </a:endParaRPr>
          </a:p>
          <a:p>
            <a:pPr marL="692150" lvl="0" indent="-685800" algn="l" rtl="0">
              <a:lnSpc>
                <a:spcPct val="90000"/>
              </a:lnSpc>
              <a:spcBef>
                <a:spcPts val="0"/>
              </a:spcBef>
              <a:spcAft>
                <a:spcPts val="0"/>
              </a:spcAft>
              <a:buClr>
                <a:srgbClr val="F06245"/>
              </a:buClr>
              <a:buSzPct val="150000"/>
              <a:buFont typeface="Wingdings" panose="05000000000000000000" pitchFamily="2" charset="2"/>
              <a:buChar char="§"/>
            </a:pPr>
            <a:r>
              <a:rPr lang="en-GB" sz="6600" dirty="0">
                <a:solidFill>
                  <a:schemeClr val="tx1">
                    <a:lumMod val="50000"/>
                  </a:schemeClr>
                </a:solidFill>
                <a:latin typeface="Obvia" panose="02000506040000020004" pitchFamily="50" charset="0"/>
                <a:cs typeface="Times New Roman" panose="02020603050405020304" pitchFamily="18" charset="0"/>
              </a:rPr>
              <a:t>Lack of government transparency and credibility</a:t>
            </a:r>
            <a:endParaRPr lang="ka-GE" sz="6600" dirty="0">
              <a:solidFill>
                <a:schemeClr val="tx1">
                  <a:lumMod val="50000"/>
                </a:schemeClr>
              </a:solidFill>
              <a:latin typeface="Times New Roman" panose="02020603050405020304" pitchFamily="18" charset="0"/>
              <a:cs typeface="Times New Roman" panose="02020603050405020304" pitchFamily="18" charset="0"/>
            </a:endParaRPr>
          </a:p>
          <a:p>
            <a:pPr marL="6350" lvl="0" indent="0" algn="l" rtl="0">
              <a:lnSpc>
                <a:spcPct val="90000"/>
              </a:lnSpc>
              <a:spcBef>
                <a:spcPts val="0"/>
              </a:spcBef>
              <a:spcAft>
                <a:spcPts val="0"/>
              </a:spcAft>
              <a:buClr>
                <a:srgbClr val="F06245"/>
              </a:buClr>
              <a:buSzPct val="150000"/>
              <a:buNone/>
            </a:pPr>
            <a:endParaRPr lang="en-GB" sz="6600" dirty="0">
              <a:solidFill>
                <a:schemeClr val="tx1">
                  <a:lumMod val="50000"/>
                </a:schemeClr>
              </a:solidFill>
              <a:latin typeface="Obvia" panose="02000506040000020004" pitchFamily="50" charset="0"/>
              <a:cs typeface="Times New Roman" panose="02020603050405020304" pitchFamily="18" charset="0"/>
            </a:endParaRPr>
          </a:p>
          <a:p>
            <a:pPr marL="6921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sz="6600" dirty="0">
                <a:solidFill>
                  <a:schemeClr val="tx1">
                    <a:lumMod val="50000"/>
                  </a:schemeClr>
                </a:solidFill>
                <a:latin typeface="Obvia" panose="02000506040000020004" pitchFamily="50" charset="0"/>
                <a:cs typeface="Times New Roman" panose="02020603050405020304" pitchFamily="18" charset="0"/>
              </a:rPr>
              <a:t>Absence of unified and coordinated development policy</a:t>
            </a:r>
          </a:p>
          <a:p>
            <a:pPr marL="6350" lvl="0" indent="0" algn="l" rtl="0">
              <a:lnSpc>
                <a:spcPct val="90000"/>
              </a:lnSpc>
              <a:spcBef>
                <a:spcPts val="800"/>
              </a:spcBef>
              <a:spcAft>
                <a:spcPts val="0"/>
              </a:spcAft>
              <a:buClr>
                <a:srgbClr val="F06245"/>
              </a:buClr>
              <a:buSzPct val="150000"/>
              <a:buNone/>
            </a:pPr>
            <a:endParaRPr lang="en-GB" sz="6600" dirty="0">
              <a:solidFill>
                <a:schemeClr val="tx1">
                  <a:lumMod val="50000"/>
                </a:schemeClr>
              </a:solidFill>
              <a:latin typeface="Obvia" panose="02000506040000020004" pitchFamily="50" charset="0"/>
              <a:cs typeface="Times New Roman" panose="02020603050405020304" pitchFamily="18" charset="0"/>
            </a:endParaRPr>
          </a:p>
          <a:p>
            <a:pPr marL="6921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sz="6600" dirty="0">
                <a:solidFill>
                  <a:schemeClr val="tx1">
                    <a:lumMod val="50000"/>
                  </a:schemeClr>
                </a:solidFill>
                <a:latin typeface="Obvia" panose="02000506040000020004" pitchFamily="50" charset="0"/>
                <a:cs typeface="Times New Roman" panose="02020603050405020304" pitchFamily="18" charset="0"/>
              </a:rPr>
              <a:t>High budget deficit</a:t>
            </a:r>
          </a:p>
          <a:p>
            <a:pPr marL="6350" lvl="0" indent="0" algn="l" rtl="0">
              <a:lnSpc>
                <a:spcPct val="90000"/>
              </a:lnSpc>
              <a:spcBef>
                <a:spcPts val="800"/>
              </a:spcBef>
              <a:spcAft>
                <a:spcPts val="0"/>
              </a:spcAft>
              <a:buClr>
                <a:srgbClr val="F06245"/>
              </a:buClr>
              <a:buSzPct val="150000"/>
              <a:buNone/>
            </a:pPr>
            <a:endParaRPr lang="en-GB" sz="6600" dirty="0">
              <a:solidFill>
                <a:schemeClr val="tx1">
                  <a:lumMod val="50000"/>
                </a:schemeClr>
              </a:solidFill>
              <a:latin typeface="Obvia" panose="02000506040000020004" pitchFamily="50" charset="0"/>
              <a:cs typeface="Times New Roman" panose="02020603050405020304" pitchFamily="18" charset="0"/>
            </a:endParaRPr>
          </a:p>
          <a:p>
            <a:pPr marL="6921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sz="6600" dirty="0">
                <a:solidFill>
                  <a:schemeClr val="tx1">
                    <a:lumMod val="50000"/>
                  </a:schemeClr>
                </a:solidFill>
                <a:latin typeface="Obvia" panose="02000506040000020004" pitchFamily="50" charset="0"/>
                <a:cs typeface="Times New Roman" panose="02020603050405020304" pitchFamily="18" charset="0"/>
              </a:rPr>
              <a:t>Governance &amp; Rule of Law</a:t>
            </a:r>
          </a:p>
          <a:p>
            <a:pPr marL="6350" lvl="0" indent="0" algn="l" rtl="0">
              <a:lnSpc>
                <a:spcPct val="90000"/>
              </a:lnSpc>
              <a:spcBef>
                <a:spcPts val="800"/>
              </a:spcBef>
              <a:spcAft>
                <a:spcPts val="0"/>
              </a:spcAft>
              <a:buClr>
                <a:srgbClr val="F06245"/>
              </a:buClr>
              <a:buSzPct val="150000"/>
              <a:buNone/>
            </a:pPr>
            <a:endParaRPr lang="en-GB" sz="6600" dirty="0">
              <a:solidFill>
                <a:schemeClr val="tx1">
                  <a:lumMod val="50000"/>
                </a:schemeClr>
              </a:solidFill>
              <a:latin typeface="Obvia" panose="02000506040000020004" pitchFamily="50" charset="0"/>
              <a:cs typeface="Times New Roman" panose="02020603050405020304" pitchFamily="18" charset="0"/>
            </a:endParaRPr>
          </a:p>
          <a:p>
            <a:pPr marL="6921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sz="6600" dirty="0">
                <a:solidFill>
                  <a:schemeClr val="tx1">
                    <a:lumMod val="50000"/>
                  </a:schemeClr>
                </a:solidFill>
                <a:latin typeface="Obvia" panose="02000506040000020004" pitchFamily="50" charset="0"/>
                <a:cs typeface="Times New Roman" panose="02020603050405020304" pitchFamily="18" charset="0"/>
              </a:rPr>
              <a:t>Tax revenue - 13% of GDP</a:t>
            </a:r>
          </a:p>
          <a:p>
            <a:pPr marL="6350" lvl="0" indent="0" algn="l" rtl="0">
              <a:lnSpc>
                <a:spcPct val="90000"/>
              </a:lnSpc>
              <a:spcBef>
                <a:spcPts val="800"/>
              </a:spcBef>
              <a:spcAft>
                <a:spcPts val="0"/>
              </a:spcAft>
              <a:buClr>
                <a:srgbClr val="F06245"/>
              </a:buClr>
              <a:buSzPct val="150000"/>
              <a:buNone/>
            </a:pPr>
            <a:endParaRPr lang="en-GB" sz="6600" dirty="0">
              <a:solidFill>
                <a:schemeClr val="tx1">
                  <a:lumMod val="50000"/>
                </a:schemeClr>
              </a:solidFill>
              <a:latin typeface="Obvia" panose="02000506040000020004" pitchFamily="50" charset="0"/>
              <a:cs typeface="Times New Roman" panose="02020603050405020304" pitchFamily="18" charset="0"/>
            </a:endParaRPr>
          </a:p>
          <a:p>
            <a:pPr marL="6921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sz="6600" dirty="0">
                <a:solidFill>
                  <a:schemeClr val="tx1">
                    <a:lumMod val="50000"/>
                  </a:schemeClr>
                </a:solidFill>
                <a:latin typeface="Obvia" panose="02000506040000020004" pitchFamily="50" charset="0"/>
                <a:cs typeface="Times New Roman" panose="02020603050405020304" pitchFamily="18" charset="0"/>
              </a:rPr>
              <a:t>Budget arrears - 70% of the budget</a:t>
            </a:r>
          </a:p>
          <a:p>
            <a:pPr marL="6350" lvl="0" indent="0" algn="l" rtl="0">
              <a:lnSpc>
                <a:spcPct val="90000"/>
              </a:lnSpc>
              <a:spcBef>
                <a:spcPts val="800"/>
              </a:spcBef>
              <a:spcAft>
                <a:spcPts val="0"/>
              </a:spcAft>
              <a:buClr>
                <a:srgbClr val="F06245"/>
              </a:buClr>
              <a:buSzPct val="150000"/>
              <a:buNone/>
            </a:pPr>
            <a:endParaRPr lang="en-GB" sz="6600" dirty="0">
              <a:solidFill>
                <a:schemeClr val="tx1">
                  <a:lumMod val="50000"/>
                </a:schemeClr>
              </a:solidFill>
              <a:latin typeface="Obvia" panose="02000506040000020004" pitchFamily="50" charset="0"/>
              <a:cs typeface="Times New Roman" panose="02020603050405020304" pitchFamily="18" charset="0"/>
            </a:endParaRPr>
          </a:p>
          <a:p>
            <a:pPr marL="692150" lvl="0" indent="-685800" algn="l" rtl="0">
              <a:lnSpc>
                <a:spcPct val="90000"/>
              </a:lnSpc>
              <a:spcBef>
                <a:spcPts val="800"/>
              </a:spcBef>
              <a:spcAft>
                <a:spcPts val="0"/>
              </a:spcAft>
              <a:buClr>
                <a:srgbClr val="F06245"/>
              </a:buClr>
              <a:buSzPct val="150000"/>
              <a:buFont typeface="Wingdings" panose="05000000000000000000" pitchFamily="2" charset="2"/>
              <a:buChar char="§"/>
            </a:pPr>
            <a:r>
              <a:rPr lang="en-GB" sz="6600" dirty="0">
                <a:solidFill>
                  <a:schemeClr val="tx1">
                    <a:lumMod val="50000"/>
                  </a:schemeClr>
                </a:solidFill>
                <a:latin typeface="Obvia" panose="02000506040000020004" pitchFamily="50" charset="0"/>
                <a:cs typeface="Times New Roman" panose="02020603050405020304" pitchFamily="18" charset="0"/>
              </a:rPr>
              <a:t>External debt - </a:t>
            </a:r>
            <a:r>
              <a:rPr lang="ka-GE" sz="6600" dirty="0">
                <a:solidFill>
                  <a:schemeClr val="tx1">
                    <a:lumMod val="50000"/>
                  </a:schemeClr>
                </a:solidFill>
                <a:latin typeface="Times New Roman" panose="02020603050405020304" pitchFamily="18" charset="0"/>
                <a:cs typeface="Times New Roman" panose="02020603050405020304" pitchFamily="18" charset="0"/>
              </a:rPr>
              <a:t>4</a:t>
            </a:r>
            <a:r>
              <a:rPr lang="en-GB" sz="6600" dirty="0">
                <a:solidFill>
                  <a:schemeClr val="tx1">
                    <a:lumMod val="50000"/>
                  </a:schemeClr>
                </a:solidFill>
                <a:latin typeface="Obvia" panose="02000506040000020004" pitchFamily="50" charset="0"/>
                <a:cs typeface="Times New Roman" panose="02020603050405020304" pitchFamily="18" charset="0"/>
              </a:rPr>
              <a:t>5% of GDP (But almost defaulted by the lack of fiscal discipline) </a:t>
            </a:r>
          </a:p>
          <a:p>
            <a:pPr marL="0" indent="0">
              <a:buNone/>
            </a:pPr>
            <a:endParaRPr lang="en-001" dirty="0">
              <a:latin typeface="Obvia" panose="02000506040000020004" pitchFamily="50" charset="0"/>
            </a:endParaRPr>
          </a:p>
        </p:txBody>
      </p:sp>
    </p:spTree>
    <p:extLst>
      <p:ext uri="{BB962C8B-B14F-4D97-AF65-F5344CB8AC3E}">
        <p14:creationId xmlns:p14="http://schemas.microsoft.com/office/powerpoint/2010/main" val="412577621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6" name="Google Shape;188;p28">
            <a:extLst>
              <a:ext uri="{FF2B5EF4-FFF2-40B4-BE49-F238E27FC236}">
                <a16:creationId xmlns:a16="http://schemas.microsoft.com/office/drawing/2014/main" id="{88350893-6E78-D6EA-9A75-B7F872653160}"/>
              </a:ext>
            </a:extLst>
          </p:cNvPr>
          <p:cNvSpPr/>
          <p:nvPr/>
        </p:nvSpPr>
        <p:spPr>
          <a:xfrm>
            <a:off x="10456474" y="11365351"/>
            <a:ext cx="10637265" cy="1573997"/>
          </a:xfrm>
          <a:prstGeom prst="rect">
            <a:avLst/>
          </a:prstGeom>
          <a:solidFill>
            <a:srgbClr val="F06245"/>
          </a:solidFill>
          <a:ln>
            <a:noFill/>
          </a:ln>
        </p:spPr>
        <p:txBody>
          <a:bodyPr spcFirstLastPara="1" wrap="square" lIns="91425" tIns="91425" rIns="91425" bIns="91425" anchor="ctr" anchorCtr="0">
            <a:noAutofit/>
          </a:bodyPr>
          <a:lstStyle/>
          <a:p>
            <a:pPr lvl="0" algn="l" rtl="0">
              <a:spcBef>
                <a:spcPts val="0"/>
              </a:spcBef>
              <a:spcAft>
                <a:spcPts val="0"/>
              </a:spcAft>
            </a:pPr>
            <a:endParaRPr sz="1800" dirty="0">
              <a:solidFill>
                <a:schemeClr val="bg1"/>
              </a:solidFill>
              <a:latin typeface="Times New Roman" panose="02020603050405020304" pitchFamily="18" charset="0"/>
              <a:cs typeface="Times New Roman" panose="02020603050405020304" pitchFamily="18" charset="0"/>
            </a:endParaRPr>
          </a:p>
        </p:txBody>
      </p:sp>
      <p:sp>
        <p:nvSpPr>
          <p:cNvPr id="5" name="Title 4">
            <a:extLst>
              <a:ext uri="{FF2B5EF4-FFF2-40B4-BE49-F238E27FC236}">
                <a16:creationId xmlns:a16="http://schemas.microsoft.com/office/drawing/2014/main" id="{AF6A242C-43C8-CBD1-1C80-EB3041FD0A2D}"/>
              </a:ext>
            </a:extLst>
          </p:cNvPr>
          <p:cNvSpPr>
            <a:spLocks noGrp="1"/>
          </p:cNvSpPr>
          <p:nvPr>
            <p:ph type="title"/>
          </p:nvPr>
        </p:nvSpPr>
        <p:spPr>
          <a:xfrm>
            <a:off x="2328402" y="968984"/>
            <a:ext cx="18453100" cy="1435100"/>
          </a:xfrm>
        </p:spPr>
        <p:txBody>
          <a:bodyPr>
            <a:normAutofit fontScale="90000"/>
          </a:bodyPr>
          <a:lstStyle/>
          <a:p>
            <a:pPr algn="ctr"/>
            <a:r>
              <a:rPr lang="en" sz="8800" dirty="0">
                <a:solidFill>
                  <a:srgbClr val="4B3B69"/>
                </a:solidFill>
                <a:latin typeface="Obvia" panose="02000506040000020004" pitchFamily="50" charset="0"/>
                <a:cs typeface="Times New Roman" panose="02020603050405020304" pitchFamily="18" charset="0"/>
              </a:rPr>
              <a:t>Georgia’s Economic Reform Overview</a:t>
            </a:r>
            <a:endParaRPr lang="en-001" dirty="0">
              <a:solidFill>
                <a:srgbClr val="4B3B69"/>
              </a:solidFill>
              <a:latin typeface="Obvia" panose="02000506040000020004" pitchFamily="50" charset="0"/>
            </a:endParaRPr>
          </a:p>
        </p:txBody>
      </p:sp>
      <p:grpSp>
        <p:nvGrpSpPr>
          <p:cNvPr id="87" name="Group 86">
            <a:extLst>
              <a:ext uri="{FF2B5EF4-FFF2-40B4-BE49-F238E27FC236}">
                <a16:creationId xmlns:a16="http://schemas.microsoft.com/office/drawing/2014/main" id="{B35F816C-44F2-7EB4-513E-45A22084D18C}"/>
              </a:ext>
            </a:extLst>
          </p:cNvPr>
          <p:cNvGrpSpPr/>
          <p:nvPr/>
        </p:nvGrpSpPr>
        <p:grpSpPr>
          <a:xfrm>
            <a:off x="2328402" y="1774138"/>
            <a:ext cx="19838340" cy="9657078"/>
            <a:chOff x="2076449" y="2150108"/>
            <a:chExt cx="18274110" cy="9434603"/>
          </a:xfrm>
        </p:grpSpPr>
        <p:grpSp>
          <p:nvGrpSpPr>
            <p:cNvPr id="46" name="Google Shape;155;p28">
              <a:extLst>
                <a:ext uri="{FF2B5EF4-FFF2-40B4-BE49-F238E27FC236}">
                  <a16:creationId xmlns:a16="http://schemas.microsoft.com/office/drawing/2014/main" id="{6EE51224-9F00-3BB3-07E8-13FAD9ACD099}"/>
                </a:ext>
              </a:extLst>
            </p:cNvPr>
            <p:cNvGrpSpPr/>
            <p:nvPr/>
          </p:nvGrpSpPr>
          <p:grpSpPr>
            <a:xfrm>
              <a:off x="2076450" y="8248364"/>
              <a:ext cx="18148193" cy="1672310"/>
              <a:chOff x="1593000" y="2322568"/>
              <a:chExt cx="6287829" cy="648680"/>
            </a:xfrm>
          </p:grpSpPr>
          <p:sp>
            <p:nvSpPr>
              <p:cNvPr id="47" name="Google Shape;156;p28">
                <a:extLst>
                  <a:ext uri="{FF2B5EF4-FFF2-40B4-BE49-F238E27FC236}">
                    <a16:creationId xmlns:a16="http://schemas.microsoft.com/office/drawing/2014/main" id="{0C53D59F-2701-FE51-CDB1-E86A1790E2B5}"/>
                  </a:ext>
                </a:extLst>
              </p:cNvPr>
              <p:cNvSpPr/>
              <p:nvPr/>
            </p:nvSpPr>
            <p:spPr>
              <a:xfrm>
                <a:off x="3756963" y="2322568"/>
                <a:ext cx="3822600" cy="643500"/>
              </a:xfrm>
              <a:prstGeom prst="rect">
                <a:avLst/>
              </a:prstGeom>
              <a:solidFill>
                <a:srgbClr val="F062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48" name="Google Shape;157;p28">
                <a:extLst>
                  <a:ext uri="{FF2B5EF4-FFF2-40B4-BE49-F238E27FC236}">
                    <a16:creationId xmlns:a16="http://schemas.microsoft.com/office/drawing/2014/main" id="{96B1FA2E-1CA1-DEF2-CEF1-67ECDC783EBF}"/>
                  </a:ext>
                </a:extLst>
              </p:cNvPr>
              <p:cNvSpPr/>
              <p:nvPr/>
            </p:nvSpPr>
            <p:spPr>
              <a:xfrm flipH="1">
                <a:off x="2283025" y="2322575"/>
                <a:ext cx="18444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49" name="Google Shape;158;p28">
                <a:extLst>
                  <a:ext uri="{FF2B5EF4-FFF2-40B4-BE49-F238E27FC236}">
                    <a16:creationId xmlns:a16="http://schemas.microsoft.com/office/drawing/2014/main" id="{C39DFEB3-7C85-3717-DA65-CDF936346587}"/>
                  </a:ext>
                </a:extLst>
              </p:cNvPr>
              <p:cNvSpPr/>
              <p:nvPr/>
            </p:nvSpPr>
            <p:spPr>
              <a:xfrm rot="-5400000">
                <a:off x="3501574" y="1934671"/>
                <a:ext cx="643356" cy="1419149"/>
              </a:xfrm>
              <a:prstGeom prst="flowChartOffpageConnector">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50" name="Google Shape;159;p28">
                <a:extLst>
                  <a:ext uri="{FF2B5EF4-FFF2-40B4-BE49-F238E27FC236}">
                    <a16:creationId xmlns:a16="http://schemas.microsoft.com/office/drawing/2014/main" id="{36540463-7F7B-B466-DDB7-72570C7CFC59}"/>
                  </a:ext>
                </a:extLst>
              </p:cNvPr>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2800" dirty="0">
                    <a:solidFill>
                      <a:schemeClr val="bg1"/>
                    </a:solidFill>
                    <a:latin typeface="Obvia" panose="02000506040000020004" pitchFamily="50" charset="0"/>
                    <a:ea typeface="Roboto Medium"/>
                    <a:cs typeface="Times New Roman" panose="02020603050405020304" pitchFamily="18" charset="0"/>
                    <a:sym typeface="Roboto Medium"/>
                  </a:rPr>
                  <a:t>Licensing and Permits</a:t>
                </a:r>
                <a:endParaRPr sz="2800" dirty="0">
                  <a:solidFill>
                    <a:schemeClr val="bg1"/>
                  </a:solidFill>
                  <a:latin typeface="Obvia" panose="02000506040000020004" pitchFamily="50" charset="0"/>
                  <a:ea typeface="Roboto"/>
                  <a:cs typeface="Times New Roman" panose="02020603050405020304" pitchFamily="18" charset="0"/>
                  <a:sym typeface="Roboto"/>
                </a:endParaRPr>
              </a:p>
            </p:txBody>
          </p:sp>
          <p:sp>
            <p:nvSpPr>
              <p:cNvPr id="51" name="Google Shape;160;p28">
                <a:extLst>
                  <a:ext uri="{FF2B5EF4-FFF2-40B4-BE49-F238E27FC236}">
                    <a16:creationId xmlns:a16="http://schemas.microsoft.com/office/drawing/2014/main" id="{A6A8C800-4DCD-C2BB-C823-54977B04DE9D}"/>
                  </a:ext>
                </a:extLst>
              </p:cNvPr>
              <p:cNvSpPr/>
              <p:nvPr/>
            </p:nvSpPr>
            <p:spPr>
              <a:xfrm>
                <a:off x="1593000" y="2322568"/>
                <a:ext cx="690000" cy="642300"/>
              </a:xfrm>
              <a:prstGeom prst="rect">
                <a:avLst/>
              </a:prstGeom>
              <a:solidFill>
                <a:srgbClr val="761E86"/>
              </a:solidFill>
              <a:ln>
                <a:noFill/>
              </a:ln>
              <a:effectLst>
                <a:outerShdw blurRad="71438" dist="28575" dir="2700000" algn="bl" rotWithShape="0">
                  <a:srgbClr val="000000">
                    <a:alpha val="17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52" name="Google Shape;161;p28">
                <a:extLst>
                  <a:ext uri="{FF2B5EF4-FFF2-40B4-BE49-F238E27FC236}">
                    <a16:creationId xmlns:a16="http://schemas.microsoft.com/office/drawing/2014/main" id="{76D1495F-E277-A3A9-DC68-0C3607B1F3A2}"/>
                  </a:ext>
                </a:extLst>
              </p:cNvPr>
              <p:cNvSpPr/>
              <p:nvPr/>
            </p:nvSpPr>
            <p:spPr>
              <a:xfrm>
                <a:off x="1593000" y="2322575"/>
                <a:ext cx="6900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solidFill>
                      <a:schemeClr val="bg1"/>
                    </a:solidFill>
                    <a:latin typeface="Obvia" panose="02000506040000020004" pitchFamily="50" charset="0"/>
                    <a:ea typeface="Roboto Thin"/>
                    <a:cs typeface="Times New Roman" panose="02020603050405020304" pitchFamily="18" charset="0"/>
                    <a:sym typeface="Roboto Thin"/>
                  </a:rPr>
                  <a:t>04</a:t>
                </a:r>
                <a:endParaRPr sz="6000" dirty="0">
                  <a:solidFill>
                    <a:schemeClr val="bg1"/>
                  </a:solidFill>
                  <a:latin typeface="Obvia" panose="02000506040000020004" pitchFamily="50" charset="0"/>
                  <a:ea typeface="Roboto Thin"/>
                  <a:cs typeface="Times New Roman" panose="02020603050405020304" pitchFamily="18" charset="0"/>
                  <a:sym typeface="Roboto Thin"/>
                </a:endParaRPr>
              </a:p>
            </p:txBody>
          </p:sp>
          <p:sp>
            <p:nvSpPr>
              <p:cNvPr id="53" name="Google Shape;162;p28">
                <a:extLst>
                  <a:ext uri="{FF2B5EF4-FFF2-40B4-BE49-F238E27FC236}">
                    <a16:creationId xmlns:a16="http://schemas.microsoft.com/office/drawing/2014/main" id="{3852029A-67FE-CEB8-0536-CE41B5366A2B}"/>
                  </a:ext>
                </a:extLst>
              </p:cNvPr>
              <p:cNvSpPr/>
              <p:nvPr/>
            </p:nvSpPr>
            <p:spPr>
              <a:xfrm>
                <a:off x="4909629" y="2328948"/>
                <a:ext cx="2971200" cy="642300"/>
              </a:xfrm>
              <a:prstGeom prst="rect">
                <a:avLst/>
              </a:prstGeom>
              <a:noFill/>
              <a:ln>
                <a:noFill/>
              </a:ln>
            </p:spPr>
            <p:txBody>
              <a:bodyPr spcFirstLastPara="1" wrap="square" lIns="91425" tIns="91425" rIns="91425" bIns="91425" anchor="ctr" anchorCtr="0">
                <a:noAutofit/>
              </a:bodyPr>
              <a:lstStyle/>
              <a:p>
                <a:pPr marL="622300" lvl="0" indent="-457200" algn="l" rtl="0">
                  <a:lnSpc>
                    <a:spcPct val="115000"/>
                  </a:lnSpc>
                  <a:spcBef>
                    <a:spcPts val="0"/>
                  </a:spcBef>
                  <a:spcAft>
                    <a:spcPts val="0"/>
                  </a:spcAft>
                  <a:buClr>
                    <a:srgbClr val="701C7F"/>
                  </a:buClr>
                  <a:buSzPct val="200000"/>
                  <a:buFont typeface="Arial" panose="020B0604020202020204" pitchFamily="34" charset="0"/>
                  <a:buChar char="•"/>
                </a:pPr>
                <a:r>
                  <a:rPr lang="en-GB" dirty="0">
                    <a:solidFill>
                      <a:schemeClr val="bg1"/>
                    </a:solidFill>
                    <a:latin typeface="Obvia" panose="02000506040000020004" pitchFamily="50" charset="0"/>
                    <a:ea typeface="Roboto"/>
                    <a:cs typeface="Times New Roman" panose="02020603050405020304" pitchFamily="18" charset="0"/>
                    <a:sym typeface="Roboto"/>
                  </a:rPr>
                  <a:t>“Zero Plus” Methodology</a:t>
                </a:r>
                <a:endParaRPr dirty="0">
                  <a:solidFill>
                    <a:schemeClr val="bg1"/>
                  </a:solidFill>
                  <a:latin typeface="Obvia" panose="02000506040000020004" pitchFamily="50" charset="0"/>
                  <a:ea typeface="Roboto"/>
                  <a:cs typeface="Times New Roman" panose="02020603050405020304" pitchFamily="18" charset="0"/>
                  <a:sym typeface="Roboto"/>
                </a:endParaRPr>
              </a:p>
              <a:p>
                <a:pPr marL="622300" lvl="0" indent="-457200" algn="l" rtl="0">
                  <a:lnSpc>
                    <a:spcPct val="115000"/>
                  </a:lnSpc>
                  <a:spcBef>
                    <a:spcPts val="0"/>
                  </a:spcBef>
                  <a:spcAft>
                    <a:spcPts val="0"/>
                  </a:spcAft>
                  <a:buClr>
                    <a:srgbClr val="701C7F"/>
                  </a:buClr>
                  <a:buSzPct val="200000"/>
                  <a:buFont typeface="Arial" panose="020B0604020202020204" pitchFamily="34" charset="0"/>
                  <a:buChar char="•"/>
                </a:pPr>
                <a:r>
                  <a:rPr lang="en" dirty="0">
                    <a:solidFill>
                      <a:schemeClr val="bg1"/>
                    </a:solidFill>
                    <a:latin typeface="Obvia" panose="02000506040000020004" pitchFamily="50" charset="0"/>
                    <a:ea typeface="Roboto"/>
                    <a:cs typeface="Times New Roman" panose="02020603050405020304" pitchFamily="18" charset="0"/>
                    <a:sym typeface="Roboto"/>
                  </a:rPr>
                  <a:t>Eliminated 84% (756) licenses&amp;permits</a:t>
                </a:r>
              </a:p>
              <a:p>
                <a:pPr marL="622300" lvl="0" indent="-457200" algn="l" rtl="0">
                  <a:lnSpc>
                    <a:spcPct val="115000"/>
                  </a:lnSpc>
                  <a:spcBef>
                    <a:spcPts val="0"/>
                  </a:spcBef>
                  <a:spcAft>
                    <a:spcPts val="0"/>
                  </a:spcAft>
                  <a:buClr>
                    <a:srgbClr val="701C7F"/>
                  </a:buClr>
                  <a:buSzPct val="200000"/>
                  <a:buFont typeface="Arial" panose="020B0604020202020204" pitchFamily="34" charset="0"/>
                  <a:buChar char="•"/>
                </a:pPr>
                <a:r>
                  <a:rPr lang="en" dirty="0">
                    <a:solidFill>
                      <a:schemeClr val="bg1"/>
                    </a:solidFill>
                    <a:latin typeface="Obvia" panose="02000506040000020004" pitchFamily="50" charset="0"/>
                    <a:ea typeface="Roboto"/>
                    <a:cs typeface="Times New Roman" panose="02020603050405020304" pitchFamily="18" charset="0"/>
                    <a:sym typeface="Roboto"/>
                  </a:rPr>
                  <a:t>Decreasing beaurecracy </a:t>
                </a:r>
                <a:endParaRPr dirty="0">
                  <a:solidFill>
                    <a:schemeClr val="bg1"/>
                  </a:solidFill>
                  <a:latin typeface="Obvia" panose="02000506040000020004" pitchFamily="50" charset="0"/>
                  <a:ea typeface="Roboto"/>
                  <a:cs typeface="Times New Roman" panose="02020603050405020304" pitchFamily="18" charset="0"/>
                  <a:sym typeface="Roboto"/>
                </a:endParaRPr>
              </a:p>
            </p:txBody>
          </p:sp>
        </p:grpSp>
        <p:grpSp>
          <p:nvGrpSpPr>
            <p:cNvPr id="54" name="Google Shape;163;p28">
              <a:extLst>
                <a:ext uri="{FF2B5EF4-FFF2-40B4-BE49-F238E27FC236}">
                  <a16:creationId xmlns:a16="http://schemas.microsoft.com/office/drawing/2014/main" id="{2B9E7335-9C2A-63F9-43EB-5697DBF26DE0}"/>
                </a:ext>
              </a:extLst>
            </p:cNvPr>
            <p:cNvGrpSpPr/>
            <p:nvPr/>
          </p:nvGrpSpPr>
          <p:grpSpPr>
            <a:xfrm>
              <a:off x="2076449" y="5934329"/>
              <a:ext cx="18236011" cy="2330474"/>
              <a:chOff x="1593000" y="2276926"/>
              <a:chExt cx="6307137" cy="689142"/>
            </a:xfrm>
          </p:grpSpPr>
          <p:sp>
            <p:nvSpPr>
              <p:cNvPr id="55" name="Google Shape;164;p28">
                <a:extLst>
                  <a:ext uri="{FF2B5EF4-FFF2-40B4-BE49-F238E27FC236}">
                    <a16:creationId xmlns:a16="http://schemas.microsoft.com/office/drawing/2014/main" id="{D9DD934D-410E-F51A-B126-25E6B0A54318}"/>
                  </a:ext>
                </a:extLst>
              </p:cNvPr>
              <p:cNvSpPr/>
              <p:nvPr/>
            </p:nvSpPr>
            <p:spPr>
              <a:xfrm>
                <a:off x="3748910" y="2322568"/>
                <a:ext cx="3822600" cy="643500"/>
              </a:xfrm>
              <a:prstGeom prst="rect">
                <a:avLst/>
              </a:prstGeom>
              <a:solidFill>
                <a:srgbClr val="F062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56" name="Google Shape;165;p28">
                <a:extLst>
                  <a:ext uri="{FF2B5EF4-FFF2-40B4-BE49-F238E27FC236}">
                    <a16:creationId xmlns:a16="http://schemas.microsoft.com/office/drawing/2014/main" id="{21E0A879-E65A-C038-D268-D2593952AFB7}"/>
                  </a:ext>
                </a:extLst>
              </p:cNvPr>
              <p:cNvSpPr/>
              <p:nvPr/>
            </p:nvSpPr>
            <p:spPr>
              <a:xfrm flipH="1">
                <a:off x="2283025" y="2322575"/>
                <a:ext cx="18444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57" name="Google Shape;166;p28">
                <a:extLst>
                  <a:ext uri="{FF2B5EF4-FFF2-40B4-BE49-F238E27FC236}">
                    <a16:creationId xmlns:a16="http://schemas.microsoft.com/office/drawing/2014/main" id="{68B5BB55-9654-3BC9-9D40-84258BD9779A}"/>
                  </a:ext>
                </a:extLst>
              </p:cNvPr>
              <p:cNvSpPr/>
              <p:nvPr/>
            </p:nvSpPr>
            <p:spPr>
              <a:xfrm rot="16200000">
                <a:off x="3493465" y="1934671"/>
                <a:ext cx="643356" cy="1419149"/>
              </a:xfrm>
              <a:prstGeom prst="flowChartOffpageConnector">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58" name="Google Shape;167;p28">
                <a:extLst>
                  <a:ext uri="{FF2B5EF4-FFF2-40B4-BE49-F238E27FC236}">
                    <a16:creationId xmlns:a16="http://schemas.microsoft.com/office/drawing/2014/main" id="{0371AF7E-BCB4-6B06-6D82-25EC1E281FF0}"/>
                  </a:ext>
                </a:extLst>
              </p:cNvPr>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2800" dirty="0">
                    <a:solidFill>
                      <a:schemeClr val="bg1"/>
                    </a:solidFill>
                    <a:latin typeface="Obvia" panose="02000506040000020004" pitchFamily="50" charset="0"/>
                    <a:ea typeface="Roboto Medium"/>
                    <a:cs typeface="Times New Roman" panose="02020603050405020304" pitchFamily="18" charset="0"/>
                    <a:sym typeface="Roboto Medium"/>
                  </a:rPr>
                  <a:t>Budget Policy</a:t>
                </a:r>
                <a:endParaRPr sz="2800" dirty="0">
                  <a:solidFill>
                    <a:schemeClr val="bg1"/>
                  </a:solidFill>
                  <a:latin typeface="Obvia" panose="02000506040000020004" pitchFamily="50" charset="0"/>
                  <a:ea typeface="Roboto"/>
                  <a:cs typeface="Times New Roman" panose="02020603050405020304" pitchFamily="18" charset="0"/>
                  <a:sym typeface="Roboto"/>
                </a:endParaRPr>
              </a:p>
            </p:txBody>
          </p:sp>
          <p:sp>
            <p:nvSpPr>
              <p:cNvPr id="59" name="Google Shape;168;p28">
                <a:extLst>
                  <a:ext uri="{FF2B5EF4-FFF2-40B4-BE49-F238E27FC236}">
                    <a16:creationId xmlns:a16="http://schemas.microsoft.com/office/drawing/2014/main" id="{2CEE2D4A-0EC2-2157-A68A-8E8D57D4D4A0}"/>
                  </a:ext>
                </a:extLst>
              </p:cNvPr>
              <p:cNvSpPr/>
              <p:nvPr/>
            </p:nvSpPr>
            <p:spPr>
              <a:xfrm>
                <a:off x="1593000" y="2322568"/>
                <a:ext cx="690000" cy="642300"/>
              </a:xfrm>
              <a:prstGeom prst="rect">
                <a:avLst/>
              </a:prstGeom>
              <a:solidFill>
                <a:srgbClr val="761E86"/>
              </a:solidFill>
              <a:ln>
                <a:noFill/>
              </a:ln>
              <a:effectLst>
                <a:outerShdw blurRad="71438" dist="28575" dir="2700000" algn="bl" rotWithShape="0">
                  <a:srgbClr val="000000">
                    <a:alpha val="17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60" name="Google Shape;169;p28">
                <a:extLst>
                  <a:ext uri="{FF2B5EF4-FFF2-40B4-BE49-F238E27FC236}">
                    <a16:creationId xmlns:a16="http://schemas.microsoft.com/office/drawing/2014/main" id="{184F635B-C7A7-6672-D898-CF3D03A13C2D}"/>
                  </a:ext>
                </a:extLst>
              </p:cNvPr>
              <p:cNvSpPr/>
              <p:nvPr/>
            </p:nvSpPr>
            <p:spPr>
              <a:xfrm>
                <a:off x="1593000" y="2322575"/>
                <a:ext cx="6900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solidFill>
                      <a:schemeClr val="bg1"/>
                    </a:solidFill>
                    <a:latin typeface="Obvia" panose="02000506040000020004" pitchFamily="50" charset="0"/>
                    <a:ea typeface="Roboto Thin"/>
                    <a:cs typeface="Times New Roman" panose="02020603050405020304" pitchFamily="18" charset="0"/>
                    <a:sym typeface="Roboto Thin"/>
                  </a:rPr>
                  <a:t>03</a:t>
                </a:r>
                <a:endParaRPr sz="6000" dirty="0">
                  <a:solidFill>
                    <a:schemeClr val="bg1"/>
                  </a:solidFill>
                  <a:latin typeface="Obvia" panose="02000506040000020004" pitchFamily="50" charset="0"/>
                  <a:ea typeface="Roboto Thin"/>
                  <a:cs typeface="Times New Roman" panose="02020603050405020304" pitchFamily="18" charset="0"/>
                  <a:sym typeface="Roboto Thin"/>
                </a:endParaRPr>
              </a:p>
            </p:txBody>
          </p:sp>
          <p:sp>
            <p:nvSpPr>
              <p:cNvPr id="61" name="Google Shape;170;p28">
                <a:extLst>
                  <a:ext uri="{FF2B5EF4-FFF2-40B4-BE49-F238E27FC236}">
                    <a16:creationId xmlns:a16="http://schemas.microsoft.com/office/drawing/2014/main" id="{6CF07961-2194-CD7A-402C-3C8F88117111}"/>
                  </a:ext>
                </a:extLst>
              </p:cNvPr>
              <p:cNvSpPr/>
              <p:nvPr/>
            </p:nvSpPr>
            <p:spPr>
              <a:xfrm>
                <a:off x="4928937" y="2276926"/>
                <a:ext cx="2971200" cy="642300"/>
              </a:xfrm>
              <a:prstGeom prst="rect">
                <a:avLst/>
              </a:prstGeom>
              <a:noFill/>
              <a:ln>
                <a:noFill/>
              </a:ln>
            </p:spPr>
            <p:txBody>
              <a:bodyPr spcFirstLastPara="1" wrap="square" lIns="91425" tIns="91425" rIns="91425" bIns="91425" anchor="ctr" anchorCtr="0">
                <a:noAutofit/>
              </a:bodyPr>
              <a:lstStyle/>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New Instruments: MTFF, BDD</a:t>
                </a:r>
                <a:endParaRPr dirty="0">
                  <a:solidFill>
                    <a:schemeClr val="bg1"/>
                  </a:solidFill>
                  <a:latin typeface="Obvia" panose="02000506040000020004" pitchFamily="50" charset="0"/>
                  <a:ea typeface="Roboto"/>
                  <a:cs typeface="Times New Roman" panose="02020603050405020304" pitchFamily="18" charset="0"/>
                  <a:sym typeface="Roboto"/>
                </a:endParaRPr>
              </a:p>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Fiscal Rules by constitutional law  </a:t>
                </a:r>
              </a:p>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All PFM in the B</a:t>
                </a:r>
                <a:r>
                  <a:rPr lang="en-GB" dirty="0">
                    <a:solidFill>
                      <a:schemeClr val="bg1"/>
                    </a:solidFill>
                    <a:latin typeface="Obvia" panose="02000506040000020004" pitchFamily="50" charset="0"/>
                    <a:ea typeface="Roboto"/>
                    <a:cs typeface="Times New Roman" panose="02020603050405020304" pitchFamily="18" charset="0"/>
                    <a:sym typeface="Roboto"/>
                  </a:rPr>
                  <a:t>u</a:t>
                </a:r>
                <a:r>
                  <a:rPr lang="en" dirty="0">
                    <a:solidFill>
                      <a:schemeClr val="bg1"/>
                    </a:solidFill>
                    <a:latin typeface="Obvia" panose="02000506040000020004" pitchFamily="50" charset="0"/>
                    <a:ea typeface="Roboto"/>
                    <a:cs typeface="Times New Roman" panose="02020603050405020304" pitchFamily="18" charset="0"/>
                    <a:sym typeface="Roboto"/>
                  </a:rPr>
                  <a:t>dget Law </a:t>
                </a:r>
                <a:endParaRPr dirty="0">
                  <a:solidFill>
                    <a:schemeClr val="bg1"/>
                  </a:solidFill>
                  <a:latin typeface="Obvia" panose="02000506040000020004" pitchFamily="50" charset="0"/>
                  <a:ea typeface="Roboto"/>
                  <a:cs typeface="Times New Roman" panose="02020603050405020304" pitchFamily="18" charset="0"/>
                  <a:sym typeface="Roboto"/>
                </a:endParaRPr>
              </a:p>
            </p:txBody>
          </p:sp>
        </p:grpSp>
        <p:grpSp>
          <p:nvGrpSpPr>
            <p:cNvPr id="62" name="Google Shape;171;p28">
              <a:extLst>
                <a:ext uri="{FF2B5EF4-FFF2-40B4-BE49-F238E27FC236}">
                  <a16:creationId xmlns:a16="http://schemas.microsoft.com/office/drawing/2014/main" id="{7DCB9D2E-F6D9-B193-13D0-7E7F66F7D507}"/>
                </a:ext>
              </a:extLst>
            </p:cNvPr>
            <p:cNvGrpSpPr/>
            <p:nvPr/>
          </p:nvGrpSpPr>
          <p:grpSpPr>
            <a:xfrm>
              <a:off x="2076449" y="4037260"/>
              <a:ext cx="18274110" cy="2173416"/>
              <a:chOff x="1593000" y="2322568"/>
              <a:chExt cx="6320314" cy="659832"/>
            </a:xfrm>
          </p:grpSpPr>
          <p:sp>
            <p:nvSpPr>
              <p:cNvPr id="63" name="Google Shape;172;p28">
                <a:extLst>
                  <a:ext uri="{FF2B5EF4-FFF2-40B4-BE49-F238E27FC236}">
                    <a16:creationId xmlns:a16="http://schemas.microsoft.com/office/drawing/2014/main" id="{09B3378E-92CC-EF3F-0029-201D65CAB6FC}"/>
                  </a:ext>
                </a:extLst>
              </p:cNvPr>
              <p:cNvSpPr/>
              <p:nvPr/>
            </p:nvSpPr>
            <p:spPr>
              <a:xfrm>
                <a:off x="3748910" y="2322568"/>
                <a:ext cx="3822600" cy="643500"/>
              </a:xfrm>
              <a:prstGeom prst="rect">
                <a:avLst/>
              </a:prstGeom>
              <a:solidFill>
                <a:srgbClr val="F062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solidFill>
                    <a:schemeClr val="bg1"/>
                  </a:solidFill>
                  <a:latin typeface="Times New Roman" panose="02020603050405020304" pitchFamily="18" charset="0"/>
                  <a:cs typeface="Times New Roman" panose="02020603050405020304" pitchFamily="18" charset="0"/>
                </a:endParaRPr>
              </a:p>
            </p:txBody>
          </p:sp>
          <p:sp>
            <p:nvSpPr>
              <p:cNvPr id="64" name="Google Shape;173;p28">
                <a:extLst>
                  <a:ext uri="{FF2B5EF4-FFF2-40B4-BE49-F238E27FC236}">
                    <a16:creationId xmlns:a16="http://schemas.microsoft.com/office/drawing/2014/main" id="{E291084F-3DDD-53ED-371D-6493FCCB55DE}"/>
                  </a:ext>
                </a:extLst>
              </p:cNvPr>
              <p:cNvSpPr/>
              <p:nvPr/>
            </p:nvSpPr>
            <p:spPr>
              <a:xfrm flipH="1">
                <a:off x="2283025" y="2322574"/>
                <a:ext cx="18444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solidFill>
                    <a:schemeClr val="bg1"/>
                  </a:solidFill>
                  <a:latin typeface="Times New Roman" panose="02020603050405020304" pitchFamily="18" charset="0"/>
                  <a:cs typeface="Times New Roman" panose="02020603050405020304" pitchFamily="18" charset="0"/>
                </a:endParaRPr>
              </a:p>
            </p:txBody>
          </p:sp>
          <p:sp>
            <p:nvSpPr>
              <p:cNvPr id="65" name="Google Shape;174;p28">
                <a:extLst>
                  <a:ext uri="{FF2B5EF4-FFF2-40B4-BE49-F238E27FC236}">
                    <a16:creationId xmlns:a16="http://schemas.microsoft.com/office/drawing/2014/main" id="{528FCA3A-4128-2EE9-301C-96B0981582D0}"/>
                  </a:ext>
                </a:extLst>
              </p:cNvPr>
              <p:cNvSpPr/>
              <p:nvPr/>
            </p:nvSpPr>
            <p:spPr>
              <a:xfrm rot="-5400000">
                <a:off x="3501574" y="1934671"/>
                <a:ext cx="643356" cy="1419149"/>
              </a:xfrm>
              <a:prstGeom prst="flowChartOffpageConnector">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solidFill>
                    <a:schemeClr val="bg1"/>
                  </a:solidFill>
                  <a:latin typeface="Times New Roman" panose="02020603050405020304" pitchFamily="18" charset="0"/>
                  <a:cs typeface="Times New Roman" panose="02020603050405020304" pitchFamily="18" charset="0"/>
                </a:endParaRPr>
              </a:p>
            </p:txBody>
          </p:sp>
          <p:sp>
            <p:nvSpPr>
              <p:cNvPr id="66" name="Google Shape;175;p28">
                <a:extLst>
                  <a:ext uri="{FF2B5EF4-FFF2-40B4-BE49-F238E27FC236}">
                    <a16:creationId xmlns:a16="http://schemas.microsoft.com/office/drawing/2014/main" id="{6E600783-8256-9A9F-7C4B-BADAB7016C48}"/>
                  </a:ext>
                </a:extLst>
              </p:cNvPr>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GB" sz="2800" dirty="0">
                    <a:solidFill>
                      <a:schemeClr val="bg1"/>
                    </a:solidFill>
                    <a:latin typeface="Obvia" panose="02000506040000020004" pitchFamily="50" charset="0"/>
                    <a:ea typeface="Roboto Medium"/>
                    <a:cs typeface="Times New Roman" panose="02020603050405020304" pitchFamily="18" charset="0"/>
                    <a:sym typeface="Roboto Medium"/>
                  </a:rPr>
                  <a:t>Free Trade</a:t>
                </a:r>
                <a:endParaRPr sz="2800" dirty="0">
                  <a:solidFill>
                    <a:schemeClr val="bg1"/>
                  </a:solidFill>
                  <a:latin typeface="Obvia" panose="02000506040000020004" pitchFamily="50" charset="0"/>
                  <a:ea typeface="Roboto"/>
                  <a:cs typeface="Times New Roman" panose="02020603050405020304" pitchFamily="18" charset="0"/>
                  <a:sym typeface="Roboto"/>
                </a:endParaRPr>
              </a:p>
            </p:txBody>
          </p:sp>
          <p:sp>
            <p:nvSpPr>
              <p:cNvPr id="67" name="Google Shape;176;p28">
                <a:extLst>
                  <a:ext uri="{FF2B5EF4-FFF2-40B4-BE49-F238E27FC236}">
                    <a16:creationId xmlns:a16="http://schemas.microsoft.com/office/drawing/2014/main" id="{D83691B3-305B-11DB-A5A4-D9653250A4F9}"/>
                  </a:ext>
                </a:extLst>
              </p:cNvPr>
              <p:cNvSpPr/>
              <p:nvPr/>
            </p:nvSpPr>
            <p:spPr>
              <a:xfrm>
                <a:off x="1593000" y="2322568"/>
                <a:ext cx="690000" cy="642300"/>
              </a:xfrm>
              <a:prstGeom prst="rect">
                <a:avLst/>
              </a:prstGeom>
              <a:solidFill>
                <a:srgbClr val="761E86"/>
              </a:solidFill>
              <a:ln>
                <a:noFill/>
              </a:ln>
              <a:effectLst>
                <a:outerShdw blurRad="71438" dist="28575" dir="2700000" algn="bl" rotWithShape="0">
                  <a:srgbClr val="000000">
                    <a:alpha val="17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68" name="Google Shape;177;p28">
                <a:extLst>
                  <a:ext uri="{FF2B5EF4-FFF2-40B4-BE49-F238E27FC236}">
                    <a16:creationId xmlns:a16="http://schemas.microsoft.com/office/drawing/2014/main" id="{BED61960-C3C8-3241-5D4B-D3FB06A3F592}"/>
                  </a:ext>
                </a:extLst>
              </p:cNvPr>
              <p:cNvSpPr/>
              <p:nvPr/>
            </p:nvSpPr>
            <p:spPr>
              <a:xfrm>
                <a:off x="1593000" y="2322575"/>
                <a:ext cx="6900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solidFill>
                      <a:schemeClr val="bg1"/>
                    </a:solidFill>
                    <a:latin typeface="Obvia" panose="02000506040000020004" pitchFamily="50" charset="0"/>
                    <a:ea typeface="Roboto Thin"/>
                    <a:cs typeface="Times New Roman" panose="02020603050405020304" pitchFamily="18" charset="0"/>
                    <a:sym typeface="Roboto Thin"/>
                  </a:rPr>
                  <a:t>02</a:t>
                </a:r>
                <a:endParaRPr sz="6000" dirty="0">
                  <a:solidFill>
                    <a:schemeClr val="bg1"/>
                  </a:solidFill>
                  <a:latin typeface="Obvia" panose="02000506040000020004" pitchFamily="50" charset="0"/>
                  <a:ea typeface="Roboto Thin"/>
                  <a:cs typeface="Times New Roman" panose="02020603050405020304" pitchFamily="18" charset="0"/>
                  <a:sym typeface="Roboto Thin"/>
                </a:endParaRPr>
              </a:p>
            </p:txBody>
          </p:sp>
          <p:sp>
            <p:nvSpPr>
              <p:cNvPr id="69" name="Google Shape;178;p28">
                <a:extLst>
                  <a:ext uri="{FF2B5EF4-FFF2-40B4-BE49-F238E27FC236}">
                    <a16:creationId xmlns:a16="http://schemas.microsoft.com/office/drawing/2014/main" id="{05B557B1-7329-4589-A848-8EAC6018F9C3}"/>
                  </a:ext>
                </a:extLst>
              </p:cNvPr>
              <p:cNvSpPr/>
              <p:nvPr/>
            </p:nvSpPr>
            <p:spPr>
              <a:xfrm>
                <a:off x="4942114" y="2340100"/>
                <a:ext cx="2971200" cy="642300"/>
              </a:xfrm>
              <a:prstGeom prst="rect">
                <a:avLst/>
              </a:prstGeom>
              <a:noFill/>
              <a:ln>
                <a:noFill/>
              </a:ln>
            </p:spPr>
            <p:txBody>
              <a:bodyPr spcFirstLastPara="1" wrap="square" lIns="91425" tIns="91425" rIns="91425" bIns="91425" anchor="ctr" anchorCtr="0">
                <a:noAutofit/>
              </a:bodyPr>
              <a:lstStyle/>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An average weighted import duty of 1.5%​ </a:t>
                </a:r>
                <a:endParaRPr dirty="0">
                  <a:solidFill>
                    <a:schemeClr val="bg1"/>
                  </a:solidFill>
                  <a:latin typeface="Obvia" panose="02000506040000020004" pitchFamily="50" charset="0"/>
                  <a:ea typeface="Roboto"/>
                  <a:cs typeface="Times New Roman" panose="02020603050405020304" pitchFamily="18" charset="0"/>
                  <a:sym typeface="Roboto"/>
                </a:endParaRPr>
              </a:p>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No export duties.</a:t>
                </a:r>
              </a:p>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FTAs  with all major partners </a:t>
                </a:r>
                <a:endParaRPr dirty="0">
                  <a:solidFill>
                    <a:schemeClr val="bg1"/>
                  </a:solidFill>
                  <a:latin typeface="Obvia" panose="02000506040000020004" pitchFamily="50" charset="0"/>
                  <a:ea typeface="Roboto"/>
                  <a:cs typeface="Times New Roman" panose="02020603050405020304" pitchFamily="18" charset="0"/>
                  <a:sym typeface="Roboto"/>
                </a:endParaRPr>
              </a:p>
            </p:txBody>
          </p:sp>
        </p:grpSp>
        <p:grpSp>
          <p:nvGrpSpPr>
            <p:cNvPr id="70" name="Google Shape;179;p28">
              <a:extLst>
                <a:ext uri="{FF2B5EF4-FFF2-40B4-BE49-F238E27FC236}">
                  <a16:creationId xmlns:a16="http://schemas.microsoft.com/office/drawing/2014/main" id="{31D6C191-2F3D-B390-1E31-93AEE2F4D96D}"/>
                </a:ext>
              </a:extLst>
            </p:cNvPr>
            <p:cNvGrpSpPr/>
            <p:nvPr/>
          </p:nvGrpSpPr>
          <p:grpSpPr>
            <a:xfrm>
              <a:off x="2076449" y="2150108"/>
              <a:ext cx="17602200" cy="2060486"/>
              <a:chOff x="1593000" y="2268051"/>
              <a:chExt cx="6098658" cy="759700"/>
            </a:xfrm>
          </p:grpSpPr>
          <p:sp>
            <p:nvSpPr>
              <p:cNvPr id="71" name="Google Shape;180;p28">
                <a:extLst>
                  <a:ext uri="{FF2B5EF4-FFF2-40B4-BE49-F238E27FC236}">
                    <a16:creationId xmlns:a16="http://schemas.microsoft.com/office/drawing/2014/main" id="{733EE90D-AD55-4615-B3CA-95AC4A155ABC}"/>
                  </a:ext>
                </a:extLst>
              </p:cNvPr>
              <p:cNvSpPr/>
              <p:nvPr/>
            </p:nvSpPr>
            <p:spPr>
              <a:xfrm>
                <a:off x="3756963" y="2322568"/>
                <a:ext cx="3822600" cy="643500"/>
              </a:xfrm>
              <a:prstGeom prst="rect">
                <a:avLst/>
              </a:prstGeom>
              <a:solidFill>
                <a:srgbClr val="F062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72" name="Google Shape;181;p28">
                <a:extLst>
                  <a:ext uri="{FF2B5EF4-FFF2-40B4-BE49-F238E27FC236}">
                    <a16:creationId xmlns:a16="http://schemas.microsoft.com/office/drawing/2014/main" id="{58B9FF63-81D1-EBEA-3CA3-B0227873CDB5}"/>
                  </a:ext>
                </a:extLst>
              </p:cNvPr>
              <p:cNvSpPr/>
              <p:nvPr/>
            </p:nvSpPr>
            <p:spPr>
              <a:xfrm flipH="1">
                <a:off x="2283025" y="2322575"/>
                <a:ext cx="18444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73" name="Google Shape;182;p28">
                <a:extLst>
                  <a:ext uri="{FF2B5EF4-FFF2-40B4-BE49-F238E27FC236}">
                    <a16:creationId xmlns:a16="http://schemas.microsoft.com/office/drawing/2014/main" id="{B6E5A5EC-5CEA-FE09-3BCF-1FD3B275479E}"/>
                  </a:ext>
                </a:extLst>
              </p:cNvPr>
              <p:cNvSpPr/>
              <p:nvPr/>
            </p:nvSpPr>
            <p:spPr>
              <a:xfrm rot="16200000">
                <a:off x="3501574" y="1940659"/>
                <a:ext cx="643356" cy="1419149"/>
              </a:xfrm>
              <a:prstGeom prst="flowChartOffpageConnector">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74" name="Google Shape;183;p28">
                <a:extLst>
                  <a:ext uri="{FF2B5EF4-FFF2-40B4-BE49-F238E27FC236}">
                    <a16:creationId xmlns:a16="http://schemas.microsoft.com/office/drawing/2014/main" id="{6D46FB1F-92FB-932C-ABA8-6DA8CBE4EA98}"/>
                  </a:ext>
                </a:extLst>
              </p:cNvPr>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2800" dirty="0">
                    <a:solidFill>
                      <a:schemeClr val="bg1"/>
                    </a:solidFill>
                    <a:latin typeface="Obvia" panose="02000506040000020004" pitchFamily="50" charset="0"/>
                    <a:ea typeface="Roboto Medium"/>
                    <a:cs typeface="Times New Roman" panose="02020603050405020304" pitchFamily="18" charset="0"/>
                    <a:sym typeface="Roboto Medium"/>
                  </a:rPr>
                  <a:t>Tax Administration and Policy</a:t>
                </a:r>
                <a:endParaRPr sz="2800" dirty="0">
                  <a:solidFill>
                    <a:schemeClr val="bg1"/>
                  </a:solidFill>
                  <a:latin typeface="Obvia" panose="02000506040000020004" pitchFamily="50" charset="0"/>
                  <a:ea typeface="Roboto"/>
                  <a:cs typeface="Times New Roman" panose="02020603050405020304" pitchFamily="18" charset="0"/>
                  <a:sym typeface="Roboto"/>
                </a:endParaRPr>
              </a:p>
            </p:txBody>
          </p:sp>
          <p:sp>
            <p:nvSpPr>
              <p:cNvPr id="75" name="Google Shape;184;p28">
                <a:extLst>
                  <a:ext uri="{FF2B5EF4-FFF2-40B4-BE49-F238E27FC236}">
                    <a16:creationId xmlns:a16="http://schemas.microsoft.com/office/drawing/2014/main" id="{D22322D9-C74C-B743-D102-8C1E387412F0}"/>
                  </a:ext>
                </a:extLst>
              </p:cNvPr>
              <p:cNvSpPr/>
              <p:nvPr/>
            </p:nvSpPr>
            <p:spPr>
              <a:xfrm>
                <a:off x="1593000" y="2322568"/>
                <a:ext cx="690000" cy="642300"/>
              </a:xfrm>
              <a:prstGeom prst="rect">
                <a:avLst/>
              </a:prstGeom>
              <a:solidFill>
                <a:srgbClr val="761E86"/>
              </a:solidFill>
              <a:ln>
                <a:noFill/>
              </a:ln>
              <a:effectLst>
                <a:outerShdw blurRad="71438" dist="28575" dir="2700000" algn="bl" rotWithShape="0">
                  <a:srgbClr val="000000">
                    <a:alpha val="17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76" name="Google Shape;185;p28">
                <a:extLst>
                  <a:ext uri="{FF2B5EF4-FFF2-40B4-BE49-F238E27FC236}">
                    <a16:creationId xmlns:a16="http://schemas.microsoft.com/office/drawing/2014/main" id="{9A83CE82-A834-0C1B-AAC2-F18D9E09159D}"/>
                  </a:ext>
                </a:extLst>
              </p:cNvPr>
              <p:cNvSpPr/>
              <p:nvPr/>
            </p:nvSpPr>
            <p:spPr>
              <a:xfrm>
                <a:off x="1593000" y="2322575"/>
                <a:ext cx="6900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solidFill>
                      <a:schemeClr val="bg1"/>
                    </a:solidFill>
                    <a:latin typeface="Obvia" panose="02000506040000020004" pitchFamily="50" charset="0"/>
                    <a:ea typeface="Roboto Thin"/>
                    <a:cs typeface="Times New Roman" panose="02020603050405020304" pitchFamily="18" charset="0"/>
                    <a:sym typeface="Roboto Thin"/>
                  </a:rPr>
                  <a:t>01</a:t>
                </a:r>
                <a:endParaRPr sz="6000" dirty="0">
                  <a:solidFill>
                    <a:schemeClr val="bg1"/>
                  </a:solidFill>
                  <a:latin typeface="Obvia" panose="02000506040000020004" pitchFamily="50" charset="0"/>
                  <a:ea typeface="Roboto Thin"/>
                  <a:cs typeface="Times New Roman" panose="02020603050405020304" pitchFamily="18" charset="0"/>
                  <a:sym typeface="Roboto Thin"/>
                </a:endParaRPr>
              </a:p>
            </p:txBody>
          </p:sp>
          <p:sp>
            <p:nvSpPr>
              <p:cNvPr id="77" name="Google Shape;186;p28">
                <a:extLst>
                  <a:ext uri="{FF2B5EF4-FFF2-40B4-BE49-F238E27FC236}">
                    <a16:creationId xmlns:a16="http://schemas.microsoft.com/office/drawing/2014/main" id="{3784A734-76E6-0E56-5208-76B114D76358}"/>
                  </a:ext>
                </a:extLst>
              </p:cNvPr>
              <p:cNvSpPr/>
              <p:nvPr/>
            </p:nvSpPr>
            <p:spPr>
              <a:xfrm>
                <a:off x="4934180" y="2268051"/>
                <a:ext cx="2757478" cy="759700"/>
              </a:xfrm>
              <a:prstGeom prst="rect">
                <a:avLst/>
              </a:prstGeom>
              <a:noFill/>
              <a:ln>
                <a:noFill/>
              </a:ln>
            </p:spPr>
            <p:txBody>
              <a:bodyPr spcFirstLastPara="1" wrap="square" lIns="91425" tIns="91425" rIns="91425" bIns="91425" anchor="ctr" anchorCtr="0">
                <a:noAutofit/>
              </a:bodyPr>
              <a:lstStyle/>
              <a:p>
                <a:pPr marL="457200" lvl="0" indent="-292100" algn="just"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Reducing total burden of taxes</a:t>
                </a:r>
                <a:endParaRPr dirty="0">
                  <a:solidFill>
                    <a:schemeClr val="bg1"/>
                  </a:solidFill>
                  <a:latin typeface="Obvia" panose="02000506040000020004" pitchFamily="50" charset="0"/>
                  <a:ea typeface="Roboto"/>
                  <a:cs typeface="Times New Roman" panose="02020603050405020304" pitchFamily="18" charset="0"/>
                  <a:sym typeface="Roboto"/>
                </a:endParaRPr>
              </a:p>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Improving collection and administration</a:t>
                </a:r>
                <a:endParaRPr dirty="0">
                  <a:solidFill>
                    <a:schemeClr val="bg1"/>
                  </a:solidFill>
                  <a:latin typeface="Obvia" panose="02000506040000020004" pitchFamily="50" charset="0"/>
                  <a:ea typeface="Roboto"/>
                  <a:cs typeface="Times New Roman" panose="02020603050405020304" pitchFamily="18" charset="0"/>
                  <a:sym typeface="Roboto"/>
                </a:endParaRPr>
              </a:p>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Improving self-compliance </a:t>
                </a:r>
                <a:endParaRPr dirty="0">
                  <a:solidFill>
                    <a:schemeClr val="bg1"/>
                  </a:solidFill>
                  <a:latin typeface="Obvia" panose="02000506040000020004" pitchFamily="50" charset="0"/>
                  <a:ea typeface="Roboto"/>
                  <a:cs typeface="Times New Roman" panose="02020603050405020304" pitchFamily="18" charset="0"/>
                  <a:sym typeface="Roboto"/>
                </a:endParaRPr>
              </a:p>
            </p:txBody>
          </p:sp>
        </p:grpSp>
        <p:grpSp>
          <p:nvGrpSpPr>
            <p:cNvPr id="78" name="Google Shape;187;p28">
              <a:extLst>
                <a:ext uri="{FF2B5EF4-FFF2-40B4-BE49-F238E27FC236}">
                  <a16:creationId xmlns:a16="http://schemas.microsoft.com/office/drawing/2014/main" id="{A0EEC996-F706-B429-5A31-17FB8D855A59}"/>
                </a:ext>
              </a:extLst>
            </p:cNvPr>
            <p:cNvGrpSpPr/>
            <p:nvPr/>
          </p:nvGrpSpPr>
          <p:grpSpPr>
            <a:xfrm>
              <a:off x="2076450" y="9864615"/>
              <a:ext cx="18155306" cy="1720096"/>
              <a:chOff x="1593000" y="2309059"/>
              <a:chExt cx="6285081" cy="668463"/>
            </a:xfrm>
          </p:grpSpPr>
          <p:sp>
            <p:nvSpPr>
              <p:cNvPr id="79" name="Google Shape;188;p28">
                <a:extLst>
                  <a:ext uri="{FF2B5EF4-FFF2-40B4-BE49-F238E27FC236}">
                    <a16:creationId xmlns:a16="http://schemas.microsoft.com/office/drawing/2014/main" id="{19287D10-132F-3913-2C18-4AB956B4454D}"/>
                  </a:ext>
                </a:extLst>
              </p:cNvPr>
              <p:cNvSpPr/>
              <p:nvPr/>
            </p:nvSpPr>
            <p:spPr>
              <a:xfrm>
                <a:off x="3754441" y="2314672"/>
                <a:ext cx="3822600" cy="643500"/>
              </a:xfrm>
              <a:prstGeom prst="rect">
                <a:avLst/>
              </a:prstGeom>
              <a:solidFill>
                <a:srgbClr val="F062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80" name="Google Shape;189;p28">
                <a:extLst>
                  <a:ext uri="{FF2B5EF4-FFF2-40B4-BE49-F238E27FC236}">
                    <a16:creationId xmlns:a16="http://schemas.microsoft.com/office/drawing/2014/main" id="{92662CA6-7488-097B-398A-F5446975F0B3}"/>
                  </a:ext>
                </a:extLst>
              </p:cNvPr>
              <p:cNvSpPr/>
              <p:nvPr/>
            </p:nvSpPr>
            <p:spPr>
              <a:xfrm flipH="1">
                <a:off x="2283025" y="2314227"/>
                <a:ext cx="18444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a:solidFill>
                    <a:schemeClr val="bg1"/>
                  </a:solidFill>
                  <a:latin typeface="Times New Roman" panose="02020603050405020304" pitchFamily="18" charset="0"/>
                  <a:cs typeface="Times New Roman" panose="02020603050405020304" pitchFamily="18" charset="0"/>
                </a:endParaRPr>
              </a:p>
            </p:txBody>
          </p:sp>
          <p:sp>
            <p:nvSpPr>
              <p:cNvPr id="81" name="Google Shape;190;p28">
                <a:extLst>
                  <a:ext uri="{FF2B5EF4-FFF2-40B4-BE49-F238E27FC236}">
                    <a16:creationId xmlns:a16="http://schemas.microsoft.com/office/drawing/2014/main" id="{6DABA3C0-E853-498B-2708-244CE6F1C40C}"/>
                  </a:ext>
                </a:extLst>
              </p:cNvPr>
              <p:cNvSpPr/>
              <p:nvPr/>
            </p:nvSpPr>
            <p:spPr>
              <a:xfrm rot="16200000">
                <a:off x="3529066" y="1921162"/>
                <a:ext cx="643356" cy="1419149"/>
              </a:xfrm>
              <a:prstGeom prst="flowChartOffpageConnector">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solidFill>
                    <a:schemeClr val="bg1"/>
                  </a:solidFill>
                  <a:latin typeface="Times New Roman" panose="02020603050405020304" pitchFamily="18" charset="0"/>
                  <a:cs typeface="Times New Roman" panose="02020603050405020304" pitchFamily="18" charset="0"/>
                </a:endParaRPr>
              </a:p>
            </p:txBody>
          </p:sp>
          <p:sp>
            <p:nvSpPr>
              <p:cNvPr id="82" name="Google Shape;191;p28">
                <a:extLst>
                  <a:ext uri="{FF2B5EF4-FFF2-40B4-BE49-F238E27FC236}">
                    <a16:creationId xmlns:a16="http://schemas.microsoft.com/office/drawing/2014/main" id="{E408FA76-0E4F-67FC-6062-D39AD4563571}"/>
                  </a:ext>
                </a:extLst>
              </p:cNvPr>
              <p:cNvSpPr/>
              <p:nvPr/>
            </p:nvSpPr>
            <p:spPr>
              <a:xfrm>
                <a:off x="2342625" y="2399951"/>
                <a:ext cx="1940700" cy="495900"/>
              </a:xfrm>
              <a:prstGeom prst="rect">
                <a:avLst/>
              </a:prstGeom>
              <a:noFill/>
              <a:ln>
                <a:noFill/>
              </a:ln>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2800" dirty="0">
                    <a:solidFill>
                      <a:schemeClr val="bg1"/>
                    </a:solidFill>
                    <a:latin typeface="Obvia" panose="02000506040000020004" pitchFamily="50" charset="0"/>
                    <a:ea typeface="Roboto Medium"/>
                    <a:cs typeface="Times New Roman" panose="02020603050405020304" pitchFamily="18" charset="0"/>
                    <a:sym typeface="Roboto Medium"/>
                  </a:rPr>
                  <a:t>Privatization</a:t>
                </a:r>
                <a:endParaRPr sz="2800" dirty="0">
                  <a:solidFill>
                    <a:schemeClr val="bg1"/>
                  </a:solidFill>
                  <a:latin typeface="Obvia" panose="02000506040000020004" pitchFamily="50" charset="0"/>
                  <a:ea typeface="Roboto"/>
                  <a:cs typeface="Times New Roman" panose="02020603050405020304" pitchFamily="18" charset="0"/>
                  <a:sym typeface="Roboto"/>
                </a:endParaRPr>
              </a:p>
            </p:txBody>
          </p:sp>
          <p:sp>
            <p:nvSpPr>
              <p:cNvPr id="84" name="Google Shape;193;p28">
                <a:extLst>
                  <a:ext uri="{FF2B5EF4-FFF2-40B4-BE49-F238E27FC236}">
                    <a16:creationId xmlns:a16="http://schemas.microsoft.com/office/drawing/2014/main" id="{6207B6FE-BE68-92D8-D644-8402F718058C}"/>
                  </a:ext>
                </a:extLst>
              </p:cNvPr>
              <p:cNvSpPr/>
              <p:nvPr/>
            </p:nvSpPr>
            <p:spPr>
              <a:xfrm>
                <a:off x="1593000" y="2314230"/>
                <a:ext cx="690000" cy="642600"/>
              </a:xfrm>
              <a:prstGeom prst="rect">
                <a:avLst/>
              </a:prstGeom>
              <a:solidFill>
                <a:srgbClr val="4B3B6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solidFill>
                      <a:schemeClr val="bg1"/>
                    </a:solidFill>
                    <a:latin typeface="Obvia" panose="02000506040000020004" pitchFamily="50" charset="0"/>
                    <a:ea typeface="Roboto Thin"/>
                    <a:cs typeface="Times New Roman" panose="02020603050405020304" pitchFamily="18" charset="0"/>
                    <a:sym typeface="Roboto Thin"/>
                  </a:rPr>
                  <a:t>05</a:t>
                </a:r>
                <a:endParaRPr sz="6000" dirty="0">
                  <a:solidFill>
                    <a:schemeClr val="bg1"/>
                  </a:solidFill>
                  <a:latin typeface="Obvia" panose="02000506040000020004" pitchFamily="50" charset="0"/>
                  <a:ea typeface="Roboto Thin"/>
                  <a:cs typeface="Times New Roman" panose="02020603050405020304" pitchFamily="18" charset="0"/>
                  <a:sym typeface="Roboto Thin"/>
                </a:endParaRPr>
              </a:p>
            </p:txBody>
          </p:sp>
          <p:sp>
            <p:nvSpPr>
              <p:cNvPr id="85" name="Google Shape;194;p28">
                <a:extLst>
                  <a:ext uri="{FF2B5EF4-FFF2-40B4-BE49-F238E27FC236}">
                    <a16:creationId xmlns:a16="http://schemas.microsoft.com/office/drawing/2014/main" id="{C9FB3A64-8E17-042E-E7D4-5F3FFACCDCFE}"/>
                  </a:ext>
                </a:extLst>
              </p:cNvPr>
              <p:cNvSpPr/>
              <p:nvPr/>
            </p:nvSpPr>
            <p:spPr>
              <a:xfrm>
                <a:off x="4906881" y="2335222"/>
                <a:ext cx="2971200" cy="642300"/>
              </a:xfrm>
              <a:prstGeom prst="rect">
                <a:avLst/>
              </a:prstGeom>
              <a:noFill/>
              <a:ln>
                <a:noFill/>
              </a:ln>
            </p:spPr>
            <p:txBody>
              <a:bodyPr spcFirstLastPara="1" wrap="square" lIns="91425" tIns="91425" rIns="91425" bIns="91425" anchor="ctr" anchorCtr="0">
                <a:noAutofit/>
              </a:bodyPr>
              <a:lstStyle/>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Large-scale privatization in all economic fields</a:t>
                </a:r>
                <a:endParaRPr dirty="0">
                  <a:solidFill>
                    <a:schemeClr val="bg1"/>
                  </a:solidFill>
                  <a:latin typeface="Obvia" panose="02000506040000020004" pitchFamily="50" charset="0"/>
                  <a:ea typeface="Roboto"/>
                  <a:cs typeface="Times New Roman" panose="02020603050405020304" pitchFamily="18" charset="0"/>
                  <a:sym typeface="Roboto"/>
                </a:endParaRPr>
              </a:p>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Limiting the size of public sector and demonopolization </a:t>
                </a:r>
                <a:endParaRPr dirty="0">
                  <a:solidFill>
                    <a:schemeClr val="bg1"/>
                  </a:solidFill>
                  <a:latin typeface="Obvia" panose="02000506040000020004" pitchFamily="50" charset="0"/>
                  <a:ea typeface="Roboto"/>
                  <a:cs typeface="Times New Roman" panose="02020603050405020304" pitchFamily="18" charset="0"/>
                  <a:sym typeface="Roboto"/>
                </a:endParaRPr>
              </a:p>
              <a:p>
                <a:pPr marL="457200" lvl="0" indent="-292100" algn="l" rtl="0">
                  <a:lnSpc>
                    <a:spcPct val="115000"/>
                  </a:lnSpc>
                  <a:spcBef>
                    <a:spcPts val="0"/>
                  </a:spcBef>
                  <a:spcAft>
                    <a:spcPts val="0"/>
                  </a:spcAft>
                  <a:buClr>
                    <a:srgbClr val="701C7F"/>
                  </a:buClr>
                  <a:buSzPct val="100000"/>
                  <a:buFont typeface="Roboto"/>
                  <a:buChar char="●"/>
                </a:pPr>
                <a:r>
                  <a:rPr lang="en" dirty="0">
                    <a:solidFill>
                      <a:schemeClr val="bg1"/>
                    </a:solidFill>
                    <a:latin typeface="Obvia" panose="02000506040000020004" pitchFamily="50" charset="0"/>
                    <a:ea typeface="Roboto"/>
                    <a:cs typeface="Times New Roman" panose="02020603050405020304" pitchFamily="18" charset="0"/>
                    <a:sym typeface="Roboto"/>
                  </a:rPr>
                  <a:t>Redirecting privatiozation income towards debt </a:t>
                </a:r>
                <a:endParaRPr dirty="0">
                  <a:solidFill>
                    <a:schemeClr val="bg1"/>
                  </a:solidFill>
                  <a:latin typeface="Obvia" panose="02000506040000020004" pitchFamily="50" charset="0"/>
                  <a:ea typeface="Roboto"/>
                  <a:cs typeface="Times New Roman" panose="02020603050405020304" pitchFamily="18" charset="0"/>
                  <a:sym typeface="Roboto"/>
                </a:endParaRPr>
              </a:p>
            </p:txBody>
          </p:sp>
        </p:grpSp>
      </p:grpSp>
      <p:sp>
        <p:nvSpPr>
          <p:cNvPr id="2" name="Google Shape;193;p28">
            <a:extLst>
              <a:ext uri="{FF2B5EF4-FFF2-40B4-BE49-F238E27FC236}">
                <a16:creationId xmlns:a16="http://schemas.microsoft.com/office/drawing/2014/main" id="{CBD76C9F-8107-DF77-2BC8-6272A8BBD4C8}"/>
              </a:ext>
            </a:extLst>
          </p:cNvPr>
          <p:cNvSpPr/>
          <p:nvPr/>
        </p:nvSpPr>
        <p:spPr>
          <a:xfrm>
            <a:off x="2361876" y="11365351"/>
            <a:ext cx="2128502" cy="1579919"/>
          </a:xfrm>
          <a:prstGeom prst="rect">
            <a:avLst/>
          </a:prstGeom>
          <a:solidFill>
            <a:srgbClr val="4B3B69"/>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6000" dirty="0">
                <a:solidFill>
                  <a:schemeClr val="bg1"/>
                </a:solidFill>
                <a:latin typeface="Obvia" panose="02000506040000020004" pitchFamily="50" charset="0"/>
                <a:ea typeface="Roboto Thin"/>
                <a:cs typeface="Times New Roman" panose="02020603050405020304" pitchFamily="18" charset="0"/>
                <a:sym typeface="Roboto Thin"/>
              </a:rPr>
              <a:t>0</a:t>
            </a:r>
            <a:r>
              <a:rPr lang="ka-GE" sz="6000" dirty="0">
                <a:solidFill>
                  <a:schemeClr val="bg1"/>
                </a:solidFill>
                <a:latin typeface="Obvia" panose="02000506040000020004" pitchFamily="50" charset="0"/>
                <a:ea typeface="Roboto Thin"/>
                <a:cs typeface="Times New Roman" panose="02020603050405020304" pitchFamily="18" charset="0"/>
                <a:sym typeface="Roboto Thin"/>
              </a:rPr>
              <a:t>6</a:t>
            </a:r>
            <a:endParaRPr sz="6000" dirty="0">
              <a:solidFill>
                <a:schemeClr val="bg1"/>
              </a:solidFill>
              <a:latin typeface="Obvia" panose="02000506040000020004" pitchFamily="50" charset="0"/>
              <a:ea typeface="Roboto Thin"/>
              <a:cs typeface="Times New Roman" panose="02020603050405020304" pitchFamily="18" charset="0"/>
              <a:sym typeface="Roboto Thin"/>
            </a:endParaRPr>
          </a:p>
        </p:txBody>
      </p:sp>
      <p:sp>
        <p:nvSpPr>
          <p:cNvPr id="4" name="Google Shape;190;p28">
            <a:extLst>
              <a:ext uri="{FF2B5EF4-FFF2-40B4-BE49-F238E27FC236}">
                <a16:creationId xmlns:a16="http://schemas.microsoft.com/office/drawing/2014/main" id="{256E8028-7306-ACE4-7612-2FB6DF8CC360}"/>
              </a:ext>
            </a:extLst>
          </p:cNvPr>
          <p:cNvSpPr/>
          <p:nvPr/>
        </p:nvSpPr>
        <p:spPr>
          <a:xfrm rot="16200000">
            <a:off x="8819844" y="10153033"/>
            <a:ext cx="1562468" cy="3976572"/>
          </a:xfrm>
          <a:prstGeom prst="flowChartOffpageConnector">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00" dirty="0">
              <a:solidFill>
                <a:schemeClr val="bg1"/>
              </a:solidFill>
              <a:latin typeface="Times New Roman" panose="02020603050405020304" pitchFamily="18" charset="0"/>
              <a:cs typeface="Times New Roman" panose="02020603050405020304" pitchFamily="18" charset="0"/>
            </a:endParaRPr>
          </a:p>
        </p:txBody>
      </p:sp>
      <p:sp>
        <p:nvSpPr>
          <p:cNvPr id="3" name="Google Shape;189;p28">
            <a:extLst>
              <a:ext uri="{FF2B5EF4-FFF2-40B4-BE49-F238E27FC236}">
                <a16:creationId xmlns:a16="http://schemas.microsoft.com/office/drawing/2014/main" id="{E0540479-11F1-2A38-245C-E667A57F09B2}"/>
              </a:ext>
            </a:extLst>
          </p:cNvPr>
          <p:cNvSpPr/>
          <p:nvPr/>
        </p:nvSpPr>
        <p:spPr>
          <a:xfrm flipH="1">
            <a:off x="4490377" y="11377877"/>
            <a:ext cx="5168161" cy="1572704"/>
          </a:xfrm>
          <a:prstGeom prst="rect">
            <a:avLst/>
          </a:prstGeom>
          <a:solidFill>
            <a:srgbClr val="4B3B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sz="2800" dirty="0">
                <a:solidFill>
                  <a:schemeClr val="bg1"/>
                </a:solidFill>
                <a:latin typeface="Obvia" panose="02000506040000020004" pitchFamily="50" charset="0"/>
                <a:cs typeface="Times New Roman" panose="02020603050405020304" pitchFamily="18" charset="0"/>
              </a:rPr>
              <a:t>Monetary</a:t>
            </a:r>
            <a:r>
              <a:rPr lang="en-GB" sz="3200" dirty="0">
                <a:solidFill>
                  <a:schemeClr val="bg1"/>
                </a:solidFill>
                <a:latin typeface="Obvia" panose="02000506040000020004" pitchFamily="50" charset="0"/>
                <a:cs typeface="Times New Roman" panose="02020603050405020304" pitchFamily="18" charset="0"/>
              </a:rPr>
              <a:t> Policy</a:t>
            </a:r>
            <a:endParaRPr sz="3200" dirty="0">
              <a:solidFill>
                <a:schemeClr val="bg1"/>
              </a:solidFill>
              <a:latin typeface="Obvia" panose="02000506040000020004" pitchFamily="50" charset="0"/>
              <a:cs typeface="Times New Roman" panose="02020603050405020304" pitchFamily="18" charset="0"/>
            </a:endParaRPr>
          </a:p>
        </p:txBody>
      </p:sp>
      <p:sp>
        <p:nvSpPr>
          <p:cNvPr id="7" name="TextBox 6">
            <a:extLst>
              <a:ext uri="{FF2B5EF4-FFF2-40B4-BE49-F238E27FC236}">
                <a16:creationId xmlns:a16="http://schemas.microsoft.com/office/drawing/2014/main" id="{A7A8A951-E833-4867-A63C-20CB65CD95C1}"/>
              </a:ext>
            </a:extLst>
          </p:cNvPr>
          <p:cNvSpPr txBox="1"/>
          <p:nvPr/>
        </p:nvSpPr>
        <p:spPr>
          <a:xfrm>
            <a:off x="12840674" y="11580463"/>
            <a:ext cx="6580415" cy="15799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342900" marR="0" indent="-342900" algn="just" defTabSz="2438338" rtl="0" fontAlgn="auto" latinLnBrk="0" hangingPunct="0">
              <a:lnSpc>
                <a:spcPct val="100000"/>
              </a:lnSpc>
              <a:spcBef>
                <a:spcPts val="0"/>
              </a:spcBef>
              <a:spcAft>
                <a:spcPts val="0"/>
              </a:spcAft>
              <a:buClr>
                <a:srgbClr val="4B3B69"/>
              </a:buClr>
              <a:buSzPct val="150000"/>
              <a:buFont typeface="Arial" panose="020B0604020202020204" pitchFamily="34" charset="0"/>
              <a:buChar char="•"/>
              <a:tabLst/>
            </a:pPr>
            <a:r>
              <a:rPr kumimoji="0" lang="en-GB" sz="2400" b="0" i="0" u="none" strike="noStrike" cap="none" spc="0" normalizeH="0" baseline="0" dirty="0">
                <a:ln>
                  <a:noFill/>
                </a:ln>
                <a:solidFill>
                  <a:schemeClr val="bg1"/>
                </a:solidFill>
                <a:effectLst/>
                <a:uFillTx/>
                <a:latin typeface="Obvia" panose="02000506040000020004" pitchFamily="50" charset="0"/>
                <a:sym typeface="Helvetica Neue"/>
              </a:rPr>
              <a:t>Floating exchange rate</a:t>
            </a:r>
          </a:p>
          <a:p>
            <a:pPr marL="342900" marR="0" indent="-342900" algn="just" defTabSz="2438338" rtl="0" fontAlgn="auto" latinLnBrk="0" hangingPunct="0">
              <a:lnSpc>
                <a:spcPct val="100000"/>
              </a:lnSpc>
              <a:spcBef>
                <a:spcPts val="0"/>
              </a:spcBef>
              <a:spcAft>
                <a:spcPts val="0"/>
              </a:spcAft>
              <a:buClr>
                <a:srgbClr val="4B3B69"/>
              </a:buClr>
              <a:buSzPct val="150000"/>
              <a:buFont typeface="Arial" panose="020B0604020202020204" pitchFamily="34" charset="0"/>
              <a:buChar char="•"/>
              <a:tabLst/>
            </a:pPr>
            <a:r>
              <a:rPr lang="en-GB" dirty="0">
                <a:solidFill>
                  <a:schemeClr val="bg1"/>
                </a:solidFill>
                <a:latin typeface="Obvia" panose="02000506040000020004" pitchFamily="50" charset="0"/>
              </a:rPr>
              <a:t>Inflation targeting</a:t>
            </a:r>
          </a:p>
          <a:p>
            <a:pPr marL="342900" marR="0" indent="-342900" algn="just" defTabSz="2438338" rtl="0" fontAlgn="auto" latinLnBrk="0" hangingPunct="0">
              <a:lnSpc>
                <a:spcPct val="100000"/>
              </a:lnSpc>
              <a:spcBef>
                <a:spcPts val="0"/>
              </a:spcBef>
              <a:spcAft>
                <a:spcPts val="0"/>
              </a:spcAft>
              <a:buClr>
                <a:srgbClr val="4B3B69"/>
              </a:buClr>
              <a:buSzPct val="150000"/>
              <a:buFont typeface="Arial" panose="020B0604020202020204" pitchFamily="34" charset="0"/>
              <a:buChar char="•"/>
              <a:tabLst/>
            </a:pPr>
            <a:r>
              <a:rPr lang="en-GB" dirty="0" err="1">
                <a:solidFill>
                  <a:schemeClr val="bg1"/>
                </a:solidFill>
                <a:latin typeface="Obvia" panose="02000506040000020004" pitchFamily="50" charset="0"/>
              </a:rPr>
              <a:t>Strenghtening</a:t>
            </a:r>
            <a:r>
              <a:rPr lang="en-GB" dirty="0">
                <a:solidFill>
                  <a:schemeClr val="bg1"/>
                </a:solidFill>
                <a:latin typeface="Obvia" panose="02000506040000020004" pitchFamily="50" charset="0"/>
              </a:rPr>
              <a:t> banking supervision </a:t>
            </a:r>
          </a:p>
          <a:p>
            <a:pPr marL="342900" marR="0" indent="-342900" algn="ctr" defTabSz="2438338" rtl="0" fontAlgn="auto" latinLnBrk="0" hangingPunct="0">
              <a:lnSpc>
                <a:spcPct val="100000"/>
              </a:lnSpc>
              <a:spcBef>
                <a:spcPts val="0"/>
              </a:spcBef>
              <a:spcAft>
                <a:spcPts val="0"/>
              </a:spcAft>
              <a:buClr>
                <a:srgbClr val="4B3B69"/>
              </a:buClr>
              <a:buSzTx/>
              <a:buFont typeface="Arial" panose="020B0604020202020204" pitchFamily="34" charset="0"/>
              <a:buChar char="•"/>
              <a:tabLst/>
            </a:pPr>
            <a:endParaRPr kumimoji="0" lang="en-001" sz="2400" b="0" i="0" u="none" strike="noStrike" cap="none" spc="0" normalizeH="0" baseline="0" dirty="0">
              <a:ln>
                <a:noFill/>
              </a:ln>
              <a:solidFill>
                <a:schemeClr val="bg2">
                  <a:lumMod val="10000"/>
                </a:schemeClr>
              </a:solidFill>
              <a:effectLst/>
              <a:uFillTx/>
              <a:latin typeface="Obvia" panose="02000506040000020004" pitchFamily="50" charset="0"/>
              <a:sym typeface="Helvetica Neue"/>
            </a:endParaRPr>
          </a:p>
        </p:txBody>
      </p:sp>
    </p:spTree>
    <p:extLst>
      <p:ext uri="{BB962C8B-B14F-4D97-AF65-F5344CB8AC3E}">
        <p14:creationId xmlns:p14="http://schemas.microsoft.com/office/powerpoint/2010/main" val="2818810137"/>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092854D93ACD4481F0960A801469E3" ma:contentTypeVersion="14" ma:contentTypeDescription="Create a new document." ma:contentTypeScope="" ma:versionID="41974a8dbbf3e8c6f3ad913704627518">
  <xsd:schema xmlns:xsd="http://www.w3.org/2001/XMLSchema" xmlns:xs="http://www.w3.org/2001/XMLSchema" xmlns:p="http://schemas.microsoft.com/office/2006/metadata/properties" xmlns:ns2="eb1c87c9-7f4d-4aeb-bb7e-c4f7cfa0a0ac" xmlns:ns3="d49c863b-8de0-4d71-b054-f733bc9c3015" targetNamespace="http://schemas.microsoft.com/office/2006/metadata/properties" ma:root="true" ma:fieldsID="7be8a999eb8f3723bbd5ac5d4422de5e" ns2:_="" ns3:_="">
    <xsd:import namespace="eb1c87c9-7f4d-4aeb-bb7e-c4f7cfa0a0ac"/>
    <xsd:import namespace="d49c863b-8de0-4d71-b054-f733bc9c3015"/>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2:SharedWithUsers" minOccurs="0"/>
                <xsd:element ref="ns2:SharedWithDetails" minOccurs="0"/>
                <xsd:element ref="ns3:lcf76f155ced4ddcb4097134ff3c332f" minOccurs="0"/>
                <xsd:element ref="ns2:TaxCatchAll" minOccurs="0"/>
                <xsd:element ref="ns3:MediaServiceOCR" minOccurs="0"/>
                <xsd:element ref="ns3:MediaServiceGenerationTime" minOccurs="0"/>
                <xsd:element ref="ns3:MediaServiceEventHashCode"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1c87c9-7f4d-4aeb-bb7e-c4f7cfa0a0ac"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8962eeb0-1510-4b00-900c-96c878877f6d}" ma:internalName="TaxCatchAll" ma:showField="CatchAllData" ma:web="eb1c87c9-7f4d-4aeb-bb7e-c4f7cfa0a0a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49c863b-8de0-4d71-b054-f733bc9c301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5e76d934-89d8-476d-a29f-379cd1d37584"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b1c87c9-7f4d-4aeb-bb7e-c4f7cfa0a0ac" xsi:nil="true"/>
    <lcf76f155ced4ddcb4097134ff3c332f xmlns="d49c863b-8de0-4d71-b054-f733bc9c3015">
      <Terms xmlns="http://schemas.microsoft.com/office/infopath/2007/PartnerControls"/>
    </lcf76f155ced4ddcb4097134ff3c332f>
    <_dlc_DocId xmlns="eb1c87c9-7f4d-4aeb-bb7e-c4f7cfa0a0ac">N773YSSVC4SK-1622903021-74</_dlc_DocId>
    <_dlc_DocIdUrl xmlns="eb1c87c9-7f4d-4aeb-bb7e-c4f7cfa0a0ac">
      <Url>https://pmcg.sharepoint.com/_layouts/15/DocIdRedir.aspx?ID=N773YSSVC4SK-1622903021-74</Url>
      <Description>N773YSSVC4SK-1622903021-74</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70A78B4-6604-425A-B9A9-3B715FE58C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1c87c9-7f4d-4aeb-bb7e-c4f7cfa0a0ac"/>
    <ds:schemaRef ds:uri="d49c863b-8de0-4d71-b054-f733bc9c30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FD6D1C-45D0-459C-958D-0CE9F0F5994C}">
  <ds:schemaRefs>
    <ds:schemaRef ds:uri="http://schemas.microsoft.com/sharepoint/v3/contenttype/forms"/>
  </ds:schemaRefs>
</ds:datastoreItem>
</file>

<file path=customXml/itemProps3.xml><?xml version="1.0" encoding="utf-8"?>
<ds:datastoreItem xmlns:ds="http://schemas.openxmlformats.org/officeDocument/2006/customXml" ds:itemID="{BEF1593D-B068-483E-A40E-91824B2CE11A}">
  <ds:schemaRefs>
    <ds:schemaRef ds:uri="http://schemas.microsoft.com/office/2006/documentManagement/types"/>
    <ds:schemaRef ds:uri="http://www.w3.org/XML/1998/namespace"/>
    <ds:schemaRef ds:uri="http://purl.org/dc/terms/"/>
    <ds:schemaRef ds:uri="http://schemas.microsoft.com/office/2006/metadata/properties"/>
    <ds:schemaRef ds:uri="http://purl.org/dc/elements/1.1/"/>
    <ds:schemaRef ds:uri="d49c863b-8de0-4d71-b054-f733bc9c3015"/>
    <ds:schemaRef ds:uri="http://schemas.openxmlformats.org/package/2006/metadata/core-properties"/>
    <ds:schemaRef ds:uri="http://schemas.microsoft.com/office/infopath/2007/PartnerControls"/>
    <ds:schemaRef ds:uri="eb1c87c9-7f4d-4aeb-bb7e-c4f7cfa0a0ac"/>
    <ds:schemaRef ds:uri="http://purl.org/dc/dcmitype/"/>
  </ds:schemaRefs>
</ds:datastoreItem>
</file>

<file path=customXml/itemProps4.xml><?xml version="1.0" encoding="utf-8"?>
<ds:datastoreItem xmlns:ds="http://schemas.openxmlformats.org/officeDocument/2006/customXml" ds:itemID="{0B8A3C08-2387-4395-86B8-1C65D0A29149}">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6884</TotalTime>
  <Words>3569</Words>
  <Application>Microsoft Office PowerPoint</Application>
  <PresentationFormat>Custom</PresentationFormat>
  <Paragraphs>766</Paragraphs>
  <Slides>38</Slides>
  <Notes>36</Notes>
  <HiddenSlides>8</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38</vt:i4>
      </vt:variant>
    </vt:vector>
  </HeadingPairs>
  <TitlesOfParts>
    <vt:vector size="48" baseType="lpstr">
      <vt:lpstr>Arial</vt:lpstr>
      <vt:lpstr>Calibri</vt:lpstr>
      <vt:lpstr>Helvetica Neue</vt:lpstr>
      <vt:lpstr>Helvetica Neue Medium</vt:lpstr>
      <vt:lpstr>Obvia</vt:lpstr>
      <vt:lpstr>Roboto</vt:lpstr>
      <vt:lpstr>Times</vt:lpstr>
      <vt:lpstr>Times New Roman</vt:lpstr>
      <vt:lpstr>Wingdings</vt:lpstr>
      <vt:lpstr>21_BasicWhite</vt:lpstr>
      <vt:lpstr>PowerPoint Presentation</vt:lpstr>
      <vt:lpstr>Economic Profile Georgia (2023)</vt:lpstr>
      <vt:lpstr>Nominal GDP and Real GDP Growth (1988-2024*)</vt:lpstr>
      <vt:lpstr>GDP Per Capita (1988-2024*)</vt:lpstr>
      <vt:lpstr>Georgia: FDI (1997-2023)</vt:lpstr>
      <vt:lpstr>Georgia: Other Indexes</vt:lpstr>
      <vt:lpstr>Pre-Reform Background:  Collapse of Georgia’s Economy in the 1990s​</vt:lpstr>
      <vt:lpstr>Pre-Reform Background: Georgia’s Economic Challenges in 2003</vt:lpstr>
      <vt:lpstr>Georgia’s Economic Reform Overview</vt:lpstr>
      <vt:lpstr>Concept of “Good Tax System”</vt:lpstr>
      <vt:lpstr>Factors for Successful Tax System </vt:lpstr>
      <vt:lpstr>Tax Policy and Administration Reforms in Georgia</vt:lpstr>
      <vt:lpstr>Overview of the Tax Reform</vt:lpstr>
      <vt:lpstr>Overview of the Tax Reform</vt:lpstr>
      <vt:lpstr>PowerPoint Presentation</vt:lpstr>
      <vt:lpstr>Tax to GDP and Size of Government</vt:lpstr>
      <vt:lpstr>Georgia’s Tax Structure 2023</vt:lpstr>
      <vt:lpstr>Georgia Government Revenue (2023)</vt:lpstr>
      <vt:lpstr>Overview of Personal Income Tax</vt:lpstr>
      <vt:lpstr>Overview of Corporate Income Tax</vt:lpstr>
      <vt:lpstr>Overview of Value Added Tax</vt:lpstr>
      <vt:lpstr>Overview of Excise Tax</vt:lpstr>
      <vt:lpstr>Overview of Property Tax</vt:lpstr>
      <vt:lpstr>International Trade and Customs Duties​</vt:lpstr>
      <vt:lpstr>Complicated Fiscal Instituional Structure </vt:lpstr>
      <vt:lpstr>Tax Administration: Quick Facts</vt:lpstr>
      <vt:lpstr>PowerPoint Presentation</vt:lpstr>
      <vt:lpstr>Functional Structure of the Tax system in Georgia</vt:lpstr>
      <vt:lpstr>Reforms in Registration, Licenses &amp; Permits</vt:lpstr>
      <vt:lpstr>Public Service Hall </vt:lpstr>
      <vt:lpstr>Provided Public Services</vt:lpstr>
      <vt:lpstr>International Institutions’ Activity in Georgia </vt:lpstr>
      <vt:lpstr>Georgia’s Doing Business Overview (2006-2020) </vt:lpstr>
      <vt:lpstr>Georgia’s Doing Business Overview (2006-2020) </vt:lpstr>
      <vt:lpstr>Corruption: Georgia and the Region</vt:lpstr>
      <vt:lpstr>Obstacles During the Reforms:</vt:lpstr>
      <vt:lpstr>Lessons Learned and Steps Ahead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Amiran Kvantaliani</dc:creator>
  <cp:lastModifiedBy>Amiran Kvantaliani</cp:lastModifiedBy>
  <cp:revision>40</cp:revision>
  <cp:lastPrinted>2024-11-06T14:50:44Z</cp:lastPrinted>
  <dcterms:modified xsi:type="dcterms:W3CDTF">2024-11-08T10:16:16Z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0x010100A1092854D93ACD4481F0960A801469E3</vt:lpwstr>
  </property>
  <property fmtid="{D5CDD505-2E9C-101B-9397-08002B2CF9AE}" pid="3" name="_dlc_DocIdItemGuid">
    <vt:lpwstr>3f7201c7-9b53-4ab8-80d5-48225c13d87d</vt:lpwstr>
  </property>
</Properties>
</file>